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5" r:id="rId2"/>
  </p:sldMasterIdLst>
  <p:notesMasterIdLst>
    <p:notesMasterId r:id="rId43"/>
  </p:notesMasterIdLst>
  <p:handoutMasterIdLst>
    <p:handoutMasterId r:id="rId44"/>
  </p:handoutMasterIdLst>
  <p:sldIdLst>
    <p:sldId id="417" r:id="rId3"/>
    <p:sldId id="455" r:id="rId4"/>
    <p:sldId id="447" r:id="rId5"/>
    <p:sldId id="448" r:id="rId6"/>
    <p:sldId id="440" r:id="rId7"/>
    <p:sldId id="418" r:id="rId8"/>
    <p:sldId id="438" r:id="rId9"/>
    <p:sldId id="432" r:id="rId10"/>
    <p:sldId id="436" r:id="rId11"/>
    <p:sldId id="428" r:id="rId12"/>
    <p:sldId id="435" r:id="rId13"/>
    <p:sldId id="456" r:id="rId14"/>
    <p:sldId id="462" r:id="rId15"/>
    <p:sldId id="482" r:id="rId16"/>
    <p:sldId id="442" r:id="rId17"/>
    <p:sldId id="483" r:id="rId18"/>
    <p:sldId id="484" r:id="rId19"/>
    <p:sldId id="485" r:id="rId20"/>
    <p:sldId id="486" r:id="rId21"/>
    <p:sldId id="460" r:id="rId22"/>
    <p:sldId id="487" r:id="rId23"/>
    <p:sldId id="452" r:id="rId24"/>
    <p:sldId id="429" r:id="rId25"/>
    <p:sldId id="463" r:id="rId26"/>
    <p:sldId id="479" r:id="rId27"/>
    <p:sldId id="489" r:id="rId28"/>
    <p:sldId id="464" r:id="rId29"/>
    <p:sldId id="468" r:id="rId30"/>
    <p:sldId id="488" r:id="rId31"/>
    <p:sldId id="492" r:id="rId32"/>
    <p:sldId id="469" r:id="rId33"/>
    <p:sldId id="474" r:id="rId34"/>
    <p:sldId id="470" r:id="rId35"/>
    <p:sldId id="454" r:id="rId36"/>
    <p:sldId id="491" r:id="rId37"/>
    <p:sldId id="475" r:id="rId38"/>
    <p:sldId id="490" r:id="rId39"/>
    <p:sldId id="439" r:id="rId40"/>
    <p:sldId id="453" r:id="rId41"/>
    <p:sldId id="281"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autoAdjust="0"/>
  </p:normalViewPr>
  <p:slideViewPr>
    <p:cSldViewPr snapToGrid="0">
      <p:cViewPr varScale="1">
        <p:scale>
          <a:sx n="87" d="100"/>
          <a:sy n="87" d="100"/>
        </p:scale>
        <p:origin x="528" y="7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59" d="100"/>
          <a:sy n="59" d="100"/>
        </p:scale>
        <p:origin x="2517" y="4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729877D9-87AD-4CA2-BFD8-C605259CD3B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99700AF9-4DE2-4517-BAE6-727AD897578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CE82CA-8AD9-47A6-AAEB-5413B2F18883}" type="datetimeFigureOut">
              <a:rPr lang="zh-CN" altLang="en-US" smtClean="0"/>
              <a:t>2022/1/22</a:t>
            </a:fld>
            <a:endParaRPr lang="zh-CN" altLang="en-US"/>
          </a:p>
        </p:txBody>
      </p:sp>
      <p:sp>
        <p:nvSpPr>
          <p:cNvPr id="4" name="页脚占位符 3">
            <a:extLst>
              <a:ext uri="{FF2B5EF4-FFF2-40B4-BE49-F238E27FC236}">
                <a16:creationId xmlns:a16="http://schemas.microsoft.com/office/drawing/2014/main" id="{D4C2068E-2A68-42DB-86EB-E06FB51F153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D7FF750F-BF22-4E28-81F8-3F80EF1A0E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7F554-B937-472B-9898-BD956BF94B76}" type="slidenum">
              <a:rPr lang="zh-CN" altLang="en-US" smtClean="0"/>
              <a:t>‹#›</a:t>
            </a:fld>
            <a:endParaRPr lang="zh-CN" altLang="en-US"/>
          </a:p>
        </p:txBody>
      </p:sp>
    </p:spTree>
    <p:extLst>
      <p:ext uri="{BB962C8B-B14F-4D97-AF65-F5344CB8AC3E}">
        <p14:creationId xmlns:p14="http://schemas.microsoft.com/office/powerpoint/2010/main" val="34943795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E4476D-D059-43D0-9CD7-293E77253A25}" type="datetimeFigureOut">
              <a:rPr lang="zh-CN" altLang="en-US" smtClean="0"/>
              <a:t>2022/1/22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D996D5-772C-4DB5-BFA3-216988BE509F}" type="slidenum">
              <a:rPr lang="zh-CN" altLang="en-US" smtClean="0"/>
              <a:t>‹#›</a:t>
            </a:fld>
            <a:endParaRPr lang="zh-CN" altLang="en-US"/>
          </a:p>
        </p:txBody>
      </p:sp>
    </p:spTree>
    <p:extLst>
      <p:ext uri="{BB962C8B-B14F-4D97-AF65-F5344CB8AC3E}">
        <p14:creationId xmlns:p14="http://schemas.microsoft.com/office/powerpoint/2010/main" val="939493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AA5F0-770B-410C-90B7-ECBA0CF9027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828425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BD996D5-772C-4DB5-BFA3-216988BE509F}" type="slidenum">
              <a:rPr lang="zh-CN" altLang="en-US" smtClean="0"/>
              <a:t>5</a:t>
            </a:fld>
            <a:endParaRPr lang="zh-CN" altLang="en-US"/>
          </a:p>
        </p:txBody>
      </p:sp>
    </p:spTree>
    <p:extLst>
      <p:ext uri="{BB962C8B-B14F-4D97-AF65-F5344CB8AC3E}">
        <p14:creationId xmlns:p14="http://schemas.microsoft.com/office/powerpoint/2010/main" val="1610533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dirty="0">
                <a:solidFill>
                  <a:srgbClr val="000000"/>
                </a:solidFill>
                <a:effectLst/>
                <a:latin typeface="+mn-ea"/>
                <a:cs typeface="Arial" panose="020B0604020202020204" pitchFamily="34" charset="0"/>
              </a:rPr>
              <a:t>如</a:t>
            </a:r>
            <a:r>
              <a:rPr lang="zh-CN" altLang="zh-CN" sz="1200" dirty="0">
                <a:solidFill>
                  <a:srgbClr val="000000"/>
                </a:solidFill>
                <a:effectLst/>
                <a:latin typeface="+mn-ea"/>
                <a:cs typeface="宋体" panose="02010600030101010101" pitchFamily="2" charset="-122"/>
              </a:rPr>
              <a:t>英国咨询公司剑桥分析公司在未经</a:t>
            </a:r>
            <a:r>
              <a:rPr lang="en-US" altLang="zh-CN" sz="1200" dirty="0">
                <a:solidFill>
                  <a:srgbClr val="000000"/>
                </a:solidFill>
                <a:effectLst/>
                <a:latin typeface="+mn-ea"/>
                <a:cs typeface="Arial" panose="020B0604020202020204" pitchFamily="34" charset="0"/>
              </a:rPr>
              <a:t>Facebook</a:t>
            </a:r>
            <a:r>
              <a:rPr lang="zh-CN" altLang="zh-CN" sz="1200" dirty="0">
                <a:solidFill>
                  <a:srgbClr val="000000"/>
                </a:solidFill>
                <a:effectLst/>
                <a:latin typeface="+mn-ea"/>
                <a:cs typeface="宋体" panose="02010600030101010101" pitchFamily="2" charset="-122"/>
              </a:rPr>
              <a:t>用户同意的情况下获取数百万</a:t>
            </a:r>
            <a:r>
              <a:rPr lang="en-US" altLang="zh-CN" sz="1200" dirty="0">
                <a:solidFill>
                  <a:srgbClr val="000000"/>
                </a:solidFill>
                <a:effectLst/>
                <a:latin typeface="+mn-ea"/>
                <a:cs typeface="Arial" panose="020B0604020202020204" pitchFamily="34" charset="0"/>
              </a:rPr>
              <a:t>Facebook</a:t>
            </a:r>
            <a:r>
              <a:rPr lang="zh-CN" altLang="zh-CN" sz="1200" dirty="0">
                <a:solidFill>
                  <a:srgbClr val="000000"/>
                </a:solidFill>
                <a:effectLst/>
                <a:latin typeface="+mn-ea"/>
                <a:cs typeface="宋体" panose="02010600030101010101" pitchFamily="2" charset="-122"/>
              </a:rPr>
              <a:t>用户的个人数据，剑桥分析公司获得这些数据后对此展开分析并根据分析的结果为</a:t>
            </a:r>
            <a:r>
              <a:rPr lang="en-US" altLang="zh-CN" sz="1200" dirty="0">
                <a:solidFill>
                  <a:srgbClr val="000000"/>
                </a:solidFill>
                <a:effectLst/>
                <a:latin typeface="+mn-ea"/>
                <a:cs typeface="Arial" panose="020B0604020202020204" pitchFamily="34" charset="0"/>
              </a:rPr>
              <a:t>2016</a:t>
            </a:r>
            <a:r>
              <a:rPr lang="zh-CN" altLang="zh-CN" sz="1200" dirty="0">
                <a:solidFill>
                  <a:srgbClr val="000000"/>
                </a:solidFill>
                <a:effectLst/>
                <a:latin typeface="+mn-ea"/>
                <a:cs typeface="宋体" panose="02010600030101010101" pitchFamily="2" charset="-122"/>
              </a:rPr>
              <a:t>年泰德</a:t>
            </a:r>
            <a:r>
              <a:rPr lang="en-US" altLang="zh-CN" sz="1200" dirty="0">
                <a:solidFill>
                  <a:srgbClr val="000000"/>
                </a:solidFill>
                <a:effectLst/>
                <a:latin typeface="+mn-ea"/>
                <a:cs typeface="Arial" panose="020B0604020202020204" pitchFamily="34" charset="0"/>
              </a:rPr>
              <a:t>·</a:t>
            </a:r>
            <a:r>
              <a:rPr lang="zh-CN" altLang="zh-CN" sz="1200" dirty="0">
                <a:solidFill>
                  <a:srgbClr val="000000"/>
                </a:solidFill>
                <a:effectLst/>
                <a:latin typeface="+mn-ea"/>
                <a:cs typeface="宋体" panose="02010600030101010101" pitchFamily="2" charset="-122"/>
              </a:rPr>
              <a:t>克鲁兹和唐纳德</a:t>
            </a:r>
            <a:r>
              <a:rPr lang="en-US" altLang="zh-CN" sz="1200" dirty="0">
                <a:solidFill>
                  <a:srgbClr val="000000"/>
                </a:solidFill>
                <a:effectLst/>
                <a:latin typeface="+mn-ea"/>
                <a:cs typeface="Arial" panose="020B0604020202020204" pitchFamily="34" charset="0"/>
              </a:rPr>
              <a:t>·</a:t>
            </a:r>
            <a:r>
              <a:rPr lang="zh-CN" altLang="zh-CN" sz="1200" dirty="0">
                <a:solidFill>
                  <a:srgbClr val="000000"/>
                </a:solidFill>
                <a:effectLst/>
                <a:latin typeface="+mn-ea"/>
                <a:cs typeface="宋体" panose="02010600030101010101" pitchFamily="2" charset="-122"/>
              </a:rPr>
              <a:t>特朗普的总统竞选活动提供帮助，无独有偶，</a:t>
            </a:r>
            <a:r>
              <a:rPr lang="zh-CN" altLang="zh-CN" sz="1200" dirty="0">
                <a:solidFill>
                  <a:srgbClr val="191919"/>
                </a:solidFill>
                <a:effectLst/>
                <a:latin typeface="+mn-ea"/>
                <a:cs typeface="宋体" panose="02010600030101010101" pitchFamily="2" charset="-122"/>
              </a:rPr>
              <a:t>“滴滴出行”</a:t>
            </a:r>
            <a:r>
              <a:rPr lang="en-US" altLang="zh-CN" sz="1200" dirty="0">
                <a:solidFill>
                  <a:srgbClr val="191919"/>
                </a:solidFill>
                <a:effectLst/>
                <a:latin typeface="+mn-ea"/>
                <a:cs typeface="Calibri" panose="020F0502020204030204" pitchFamily="34" charset="0"/>
              </a:rPr>
              <a:t>App</a:t>
            </a:r>
            <a:r>
              <a:rPr lang="zh-CN" altLang="zh-CN" sz="1200" dirty="0">
                <a:solidFill>
                  <a:srgbClr val="191919"/>
                </a:solidFill>
                <a:effectLst/>
                <a:latin typeface="+mn-ea"/>
                <a:cs typeface="宋体" panose="02010600030101010101" pitchFamily="2" charset="-122"/>
              </a:rPr>
              <a:t>存在严重违法违规收集使用个人信息问题。国家互联网信息办公室依据《中华人民共和国网络安全法》相关规定，通知应用商店 下架“滴滴出行”</a:t>
            </a:r>
            <a:r>
              <a:rPr lang="en-US" altLang="zh-CN" sz="1200" dirty="0">
                <a:solidFill>
                  <a:srgbClr val="191919"/>
                </a:solidFill>
                <a:effectLst/>
                <a:latin typeface="+mn-ea"/>
                <a:cs typeface="Calibri" panose="020F0502020204030204" pitchFamily="34" charset="0"/>
              </a:rPr>
              <a:t>App</a:t>
            </a:r>
            <a:endParaRPr lang="zh-CN" altLang="en-US" dirty="0"/>
          </a:p>
        </p:txBody>
      </p:sp>
      <p:sp>
        <p:nvSpPr>
          <p:cNvPr id="4" name="灯片编号占位符 3"/>
          <p:cNvSpPr>
            <a:spLocks noGrp="1"/>
          </p:cNvSpPr>
          <p:nvPr>
            <p:ph type="sldNum" sz="quarter" idx="5"/>
          </p:nvPr>
        </p:nvSpPr>
        <p:spPr/>
        <p:txBody>
          <a:bodyPr/>
          <a:lstStyle/>
          <a:p>
            <a:fld id="{3BD996D5-772C-4DB5-BFA3-216988BE509F}" type="slidenum">
              <a:rPr lang="zh-CN" altLang="en-US" smtClean="0"/>
              <a:t>6</a:t>
            </a:fld>
            <a:endParaRPr lang="zh-CN" altLang="en-US"/>
          </a:p>
        </p:txBody>
      </p:sp>
    </p:spTree>
    <p:extLst>
      <p:ext uri="{BB962C8B-B14F-4D97-AF65-F5344CB8AC3E}">
        <p14:creationId xmlns:p14="http://schemas.microsoft.com/office/powerpoint/2010/main" val="460249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AA5F0-770B-410C-90B7-ECBA0CF9027F}"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正文">
    <p:spTree>
      <p:nvGrpSpPr>
        <p:cNvPr id="1" name=""/>
        <p:cNvGrpSpPr/>
        <p:nvPr/>
      </p:nvGrpSpPr>
      <p:grpSpPr>
        <a:xfrm>
          <a:off x="0" y="0"/>
          <a:ext cx="0" cy="0"/>
          <a:chOff x="0" y="0"/>
          <a:chExt cx="0" cy="0"/>
        </a:xfrm>
      </p:grpSpPr>
      <p:sp>
        <p:nvSpPr>
          <p:cNvPr id="51" name="矩形 50"/>
          <p:cNvSpPr/>
          <p:nvPr userDrawn="1"/>
        </p:nvSpPr>
        <p:spPr>
          <a:xfrm>
            <a:off x="0" y="6570000"/>
            <a:ext cx="12192000" cy="2880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660400" y="817563"/>
            <a:ext cx="10858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椭圆 51"/>
          <p:cNvSpPr/>
          <p:nvPr userDrawn="1"/>
        </p:nvSpPr>
        <p:spPr>
          <a:xfrm>
            <a:off x="307394" y="147389"/>
            <a:ext cx="594613" cy="59461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标题 53"/>
          <p:cNvSpPr>
            <a:spLocks noGrp="1"/>
          </p:cNvSpPr>
          <p:nvPr userDrawn="1">
            <p:ph type="title" hasCustomPrompt="1"/>
          </p:nvPr>
        </p:nvSpPr>
        <p:spPr>
          <a:xfrm>
            <a:off x="590229" y="203792"/>
            <a:ext cx="7282912" cy="523220"/>
          </a:xfrm>
        </p:spPr>
        <p:txBody>
          <a:bodyPr bIns="0" anchor="b" anchorCtr="0">
            <a:normAutofit/>
          </a:bodyPr>
          <a:lstStyle>
            <a:lvl1pPr>
              <a:defRPr lang="zh-CN" altLang="en-US" sz="2800" b="1" kern="1200" spc="100" baseline="0" dirty="0">
                <a:solidFill>
                  <a:schemeClr val="tx2">
                    <a:lumMod val="50000"/>
                  </a:schemeClr>
                </a:solidFill>
                <a:latin typeface="+mj-ea"/>
                <a:ea typeface="+mj-ea"/>
                <a:cs typeface="+mn-cs"/>
              </a:defRPr>
            </a:lvl1pPr>
          </a:lstStyle>
          <a:p>
            <a:r>
              <a:rPr lang="zh-CN" altLang="en-US" dirty="0"/>
              <a:t>单击此处输入标题</a:t>
            </a:r>
          </a:p>
        </p:txBody>
      </p:sp>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5634" y="239650"/>
            <a:ext cx="1333266" cy="430004"/>
          </a:xfrm>
          <a:prstGeom prst="rect">
            <a:avLst/>
          </a:prstGeom>
        </p:spPr>
      </p:pic>
    </p:spTree>
    <p:extLst>
      <p:ext uri="{BB962C8B-B14F-4D97-AF65-F5344CB8AC3E}">
        <p14:creationId xmlns:p14="http://schemas.microsoft.com/office/powerpoint/2010/main" val="2775763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文-07">
    <p:spTree>
      <p:nvGrpSpPr>
        <p:cNvPr id="1" name=""/>
        <p:cNvGrpSpPr/>
        <p:nvPr/>
      </p:nvGrpSpPr>
      <p:grpSpPr>
        <a:xfrm>
          <a:off x="0" y="0"/>
          <a:ext cx="0" cy="0"/>
          <a:chOff x="0" y="0"/>
          <a:chExt cx="0" cy="0"/>
        </a:xfrm>
      </p:grpSpPr>
      <p:sp>
        <p:nvSpPr>
          <p:cNvPr id="51" name="矩形 50"/>
          <p:cNvSpPr/>
          <p:nvPr userDrawn="1"/>
        </p:nvSpPr>
        <p:spPr>
          <a:xfrm>
            <a:off x="0" y="6570000"/>
            <a:ext cx="12192000" cy="2880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660400" y="817563"/>
            <a:ext cx="10858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椭圆 51"/>
          <p:cNvSpPr/>
          <p:nvPr userDrawn="1"/>
        </p:nvSpPr>
        <p:spPr>
          <a:xfrm>
            <a:off x="307394" y="147389"/>
            <a:ext cx="594613" cy="59461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标题 53"/>
          <p:cNvSpPr>
            <a:spLocks noGrp="1"/>
          </p:cNvSpPr>
          <p:nvPr userDrawn="1">
            <p:ph type="title" hasCustomPrompt="1"/>
          </p:nvPr>
        </p:nvSpPr>
        <p:spPr>
          <a:xfrm>
            <a:off x="590229" y="203792"/>
            <a:ext cx="7282912" cy="523220"/>
          </a:xfrm>
        </p:spPr>
        <p:txBody>
          <a:bodyPr bIns="0" anchor="b" anchorCtr="0">
            <a:normAutofit/>
          </a:bodyPr>
          <a:lstStyle>
            <a:lvl1pPr>
              <a:defRPr lang="zh-CN" altLang="en-US" sz="2800" b="1" kern="1200" spc="100" baseline="0" dirty="0">
                <a:solidFill>
                  <a:schemeClr val="tx2">
                    <a:lumMod val="50000"/>
                  </a:schemeClr>
                </a:solidFill>
                <a:latin typeface="+mj-ea"/>
                <a:ea typeface="+mj-ea"/>
                <a:cs typeface="+mn-cs"/>
              </a:defRPr>
            </a:lvl1pPr>
          </a:lstStyle>
          <a:p>
            <a:r>
              <a:rPr lang="zh-CN" altLang="en-US" dirty="0"/>
              <a:t>单击此处输入标题</a:t>
            </a:r>
          </a:p>
        </p:txBody>
      </p:sp>
      <p:sp>
        <p:nvSpPr>
          <p:cNvPr id="105" name="图片占位符 104"/>
          <p:cNvSpPr>
            <a:spLocks noGrp="1"/>
          </p:cNvSpPr>
          <p:nvPr>
            <p:ph type="pic" sz="quarter" idx="13"/>
          </p:nvPr>
        </p:nvSpPr>
        <p:spPr>
          <a:xfrm>
            <a:off x="660400" y="1244046"/>
            <a:ext cx="2997199" cy="3159728"/>
          </a:xfrm>
          <a:custGeom>
            <a:avLst/>
            <a:gdLst>
              <a:gd name="connsiteX0" fmla="*/ 128490 w 2997199"/>
              <a:gd name="connsiteY0" fmla="*/ 0 h 3159728"/>
              <a:gd name="connsiteX1" fmla="*/ 2868709 w 2997199"/>
              <a:gd name="connsiteY1" fmla="*/ 0 h 3159728"/>
              <a:gd name="connsiteX2" fmla="*/ 2997199 w 2997199"/>
              <a:gd name="connsiteY2" fmla="*/ 128490 h 3159728"/>
              <a:gd name="connsiteX3" fmla="*/ 2997199 w 2997199"/>
              <a:gd name="connsiteY3" fmla="*/ 3159728 h 3159728"/>
              <a:gd name="connsiteX4" fmla="*/ 0 w 2997199"/>
              <a:gd name="connsiteY4" fmla="*/ 3159728 h 3159728"/>
              <a:gd name="connsiteX5" fmla="*/ 0 w 2997199"/>
              <a:gd name="connsiteY5" fmla="*/ 128490 h 3159728"/>
              <a:gd name="connsiteX6" fmla="*/ 128490 w 2997199"/>
              <a:gd name="connsiteY6" fmla="*/ 0 h 315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7199" h="3159728">
                <a:moveTo>
                  <a:pt x="128490" y="0"/>
                </a:moveTo>
                <a:lnTo>
                  <a:pt x="2868709" y="0"/>
                </a:lnTo>
                <a:cubicBezTo>
                  <a:pt x="2939672" y="0"/>
                  <a:pt x="2997199" y="57527"/>
                  <a:pt x="2997199" y="128490"/>
                </a:cubicBezTo>
                <a:lnTo>
                  <a:pt x="2997199" y="3159728"/>
                </a:lnTo>
                <a:lnTo>
                  <a:pt x="0" y="3159728"/>
                </a:lnTo>
                <a:lnTo>
                  <a:pt x="0" y="128490"/>
                </a:lnTo>
                <a:cubicBezTo>
                  <a:pt x="0" y="57527"/>
                  <a:pt x="57527" y="0"/>
                  <a:pt x="128490" y="0"/>
                </a:cubicBezTo>
                <a:close/>
              </a:path>
            </a:pathLst>
          </a:custGeom>
        </p:spPr>
        <p:txBody>
          <a:bodyPr wrap="square">
            <a:noAutofit/>
          </a:bodyPr>
          <a:lstStyle/>
          <a:p>
            <a:endParaRPr lang="zh-CN" altLang="en-US"/>
          </a:p>
        </p:txBody>
      </p:sp>
      <p:sp>
        <p:nvSpPr>
          <p:cNvPr id="104" name="图片占位符 103"/>
          <p:cNvSpPr>
            <a:spLocks noGrp="1"/>
          </p:cNvSpPr>
          <p:nvPr>
            <p:ph type="pic" sz="quarter" idx="14"/>
          </p:nvPr>
        </p:nvSpPr>
        <p:spPr>
          <a:xfrm>
            <a:off x="4597397" y="1244046"/>
            <a:ext cx="2997199" cy="3159728"/>
          </a:xfrm>
          <a:custGeom>
            <a:avLst/>
            <a:gdLst>
              <a:gd name="connsiteX0" fmla="*/ 128490 w 2997199"/>
              <a:gd name="connsiteY0" fmla="*/ 0 h 3159728"/>
              <a:gd name="connsiteX1" fmla="*/ 2868709 w 2997199"/>
              <a:gd name="connsiteY1" fmla="*/ 0 h 3159728"/>
              <a:gd name="connsiteX2" fmla="*/ 2997199 w 2997199"/>
              <a:gd name="connsiteY2" fmla="*/ 128490 h 3159728"/>
              <a:gd name="connsiteX3" fmla="*/ 2997199 w 2997199"/>
              <a:gd name="connsiteY3" fmla="*/ 3159728 h 3159728"/>
              <a:gd name="connsiteX4" fmla="*/ 0 w 2997199"/>
              <a:gd name="connsiteY4" fmla="*/ 3159728 h 3159728"/>
              <a:gd name="connsiteX5" fmla="*/ 0 w 2997199"/>
              <a:gd name="connsiteY5" fmla="*/ 128490 h 3159728"/>
              <a:gd name="connsiteX6" fmla="*/ 128490 w 2997199"/>
              <a:gd name="connsiteY6" fmla="*/ 0 h 315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7199" h="3159728">
                <a:moveTo>
                  <a:pt x="128490" y="0"/>
                </a:moveTo>
                <a:lnTo>
                  <a:pt x="2868709" y="0"/>
                </a:lnTo>
                <a:cubicBezTo>
                  <a:pt x="2939672" y="0"/>
                  <a:pt x="2997199" y="57527"/>
                  <a:pt x="2997199" y="128490"/>
                </a:cubicBezTo>
                <a:lnTo>
                  <a:pt x="2997199" y="3159728"/>
                </a:lnTo>
                <a:lnTo>
                  <a:pt x="0" y="3159728"/>
                </a:lnTo>
                <a:lnTo>
                  <a:pt x="0" y="128490"/>
                </a:lnTo>
                <a:cubicBezTo>
                  <a:pt x="0" y="57527"/>
                  <a:pt x="57527" y="0"/>
                  <a:pt x="128490" y="0"/>
                </a:cubicBezTo>
                <a:close/>
              </a:path>
            </a:pathLst>
          </a:custGeom>
        </p:spPr>
        <p:txBody>
          <a:bodyPr wrap="square">
            <a:noAutofit/>
          </a:bodyPr>
          <a:lstStyle/>
          <a:p>
            <a:endParaRPr lang="zh-CN" altLang="en-US"/>
          </a:p>
        </p:txBody>
      </p:sp>
      <p:sp>
        <p:nvSpPr>
          <p:cNvPr id="103" name="图片占位符 102"/>
          <p:cNvSpPr>
            <a:spLocks noGrp="1"/>
          </p:cNvSpPr>
          <p:nvPr>
            <p:ph type="pic" sz="quarter" idx="15"/>
          </p:nvPr>
        </p:nvSpPr>
        <p:spPr>
          <a:xfrm>
            <a:off x="8534402" y="1244046"/>
            <a:ext cx="2997199" cy="3159728"/>
          </a:xfrm>
          <a:custGeom>
            <a:avLst/>
            <a:gdLst>
              <a:gd name="connsiteX0" fmla="*/ 128490 w 2997199"/>
              <a:gd name="connsiteY0" fmla="*/ 0 h 3159728"/>
              <a:gd name="connsiteX1" fmla="*/ 2868709 w 2997199"/>
              <a:gd name="connsiteY1" fmla="*/ 0 h 3159728"/>
              <a:gd name="connsiteX2" fmla="*/ 2997199 w 2997199"/>
              <a:gd name="connsiteY2" fmla="*/ 128490 h 3159728"/>
              <a:gd name="connsiteX3" fmla="*/ 2997199 w 2997199"/>
              <a:gd name="connsiteY3" fmla="*/ 3159728 h 3159728"/>
              <a:gd name="connsiteX4" fmla="*/ 0 w 2997199"/>
              <a:gd name="connsiteY4" fmla="*/ 3159728 h 3159728"/>
              <a:gd name="connsiteX5" fmla="*/ 0 w 2997199"/>
              <a:gd name="connsiteY5" fmla="*/ 128490 h 3159728"/>
              <a:gd name="connsiteX6" fmla="*/ 128490 w 2997199"/>
              <a:gd name="connsiteY6" fmla="*/ 0 h 315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7199" h="3159728">
                <a:moveTo>
                  <a:pt x="128490" y="0"/>
                </a:moveTo>
                <a:lnTo>
                  <a:pt x="2868709" y="0"/>
                </a:lnTo>
                <a:cubicBezTo>
                  <a:pt x="2939672" y="0"/>
                  <a:pt x="2997199" y="57527"/>
                  <a:pt x="2997199" y="128490"/>
                </a:cubicBezTo>
                <a:lnTo>
                  <a:pt x="2997199" y="3159728"/>
                </a:lnTo>
                <a:lnTo>
                  <a:pt x="0" y="3159728"/>
                </a:lnTo>
                <a:lnTo>
                  <a:pt x="0" y="128490"/>
                </a:lnTo>
                <a:cubicBezTo>
                  <a:pt x="0" y="57527"/>
                  <a:pt x="57527" y="0"/>
                  <a:pt x="128490" y="0"/>
                </a:cubicBezTo>
                <a:close/>
              </a:path>
            </a:pathLst>
          </a:custGeom>
        </p:spPr>
        <p:txBody>
          <a:bodyPr wrap="square">
            <a:noAutofit/>
          </a:bodyPr>
          <a:lstStyle/>
          <a:p>
            <a:endParaRPr lang="zh-CN" altLang="en-US"/>
          </a:p>
        </p:txBody>
      </p:sp>
      <p:pic>
        <p:nvPicPr>
          <p:cNvPr id="55" name="图片 5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5634" y="239650"/>
            <a:ext cx="1333266" cy="430004"/>
          </a:xfrm>
          <a:prstGeom prst="rect">
            <a:avLst/>
          </a:prstGeom>
        </p:spPr>
      </p:pic>
    </p:spTree>
    <p:extLst>
      <p:ext uri="{BB962C8B-B14F-4D97-AF65-F5344CB8AC3E}">
        <p14:creationId xmlns:p14="http://schemas.microsoft.com/office/powerpoint/2010/main" val="321032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图文-08">
    <p:spTree>
      <p:nvGrpSpPr>
        <p:cNvPr id="1" name=""/>
        <p:cNvGrpSpPr/>
        <p:nvPr/>
      </p:nvGrpSpPr>
      <p:grpSpPr>
        <a:xfrm>
          <a:off x="0" y="0"/>
          <a:ext cx="0" cy="0"/>
          <a:chOff x="0" y="0"/>
          <a:chExt cx="0" cy="0"/>
        </a:xfrm>
      </p:grpSpPr>
      <p:sp>
        <p:nvSpPr>
          <p:cNvPr id="51" name="矩形 50"/>
          <p:cNvSpPr/>
          <p:nvPr userDrawn="1"/>
        </p:nvSpPr>
        <p:spPr>
          <a:xfrm>
            <a:off x="0" y="6570000"/>
            <a:ext cx="12192000" cy="2880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660400" y="817563"/>
            <a:ext cx="10858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椭圆 51"/>
          <p:cNvSpPr/>
          <p:nvPr userDrawn="1"/>
        </p:nvSpPr>
        <p:spPr>
          <a:xfrm>
            <a:off x="307394" y="147389"/>
            <a:ext cx="594613" cy="59461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标题 53"/>
          <p:cNvSpPr>
            <a:spLocks noGrp="1"/>
          </p:cNvSpPr>
          <p:nvPr userDrawn="1">
            <p:ph type="title" hasCustomPrompt="1"/>
          </p:nvPr>
        </p:nvSpPr>
        <p:spPr>
          <a:xfrm>
            <a:off x="590229" y="203792"/>
            <a:ext cx="7282912" cy="523220"/>
          </a:xfrm>
        </p:spPr>
        <p:txBody>
          <a:bodyPr bIns="0" anchor="b" anchorCtr="0">
            <a:normAutofit/>
          </a:bodyPr>
          <a:lstStyle>
            <a:lvl1pPr>
              <a:defRPr lang="zh-CN" altLang="en-US" sz="2800" b="1" kern="1200" spc="100" baseline="0" dirty="0">
                <a:solidFill>
                  <a:schemeClr val="tx2">
                    <a:lumMod val="50000"/>
                  </a:schemeClr>
                </a:solidFill>
                <a:latin typeface="+mj-ea"/>
                <a:ea typeface="+mj-ea"/>
                <a:cs typeface="+mn-cs"/>
              </a:defRPr>
            </a:lvl1pPr>
          </a:lstStyle>
          <a:p>
            <a:r>
              <a:rPr lang="zh-CN" altLang="en-US" dirty="0"/>
              <a:t>单击此处输入标题</a:t>
            </a:r>
          </a:p>
        </p:txBody>
      </p:sp>
      <p:sp>
        <p:nvSpPr>
          <p:cNvPr id="113" name="图片占位符 112"/>
          <p:cNvSpPr>
            <a:spLocks noGrp="1"/>
          </p:cNvSpPr>
          <p:nvPr>
            <p:ph type="pic" sz="quarter" idx="13"/>
          </p:nvPr>
        </p:nvSpPr>
        <p:spPr>
          <a:xfrm>
            <a:off x="673100" y="2012174"/>
            <a:ext cx="2037186" cy="2032744"/>
          </a:xfrm>
          <a:custGeom>
            <a:avLst/>
            <a:gdLst>
              <a:gd name="connsiteX0" fmla="*/ 122635 w 2037186"/>
              <a:gd name="connsiteY0" fmla="*/ 0 h 2032744"/>
              <a:gd name="connsiteX1" fmla="*/ 1914551 w 2037186"/>
              <a:gd name="connsiteY1" fmla="*/ 0 h 2032744"/>
              <a:gd name="connsiteX2" fmla="*/ 2037186 w 2037186"/>
              <a:gd name="connsiteY2" fmla="*/ 122635 h 2032744"/>
              <a:gd name="connsiteX3" fmla="*/ 2037186 w 2037186"/>
              <a:gd name="connsiteY3" fmla="*/ 1910109 h 2032744"/>
              <a:gd name="connsiteX4" fmla="*/ 1914551 w 2037186"/>
              <a:gd name="connsiteY4" fmla="*/ 2032744 h 2032744"/>
              <a:gd name="connsiteX5" fmla="*/ 122635 w 2037186"/>
              <a:gd name="connsiteY5" fmla="*/ 2032744 h 2032744"/>
              <a:gd name="connsiteX6" fmla="*/ 0 w 2037186"/>
              <a:gd name="connsiteY6" fmla="*/ 1910109 h 2032744"/>
              <a:gd name="connsiteX7" fmla="*/ 0 w 2037186"/>
              <a:gd name="connsiteY7" fmla="*/ 122635 h 2032744"/>
              <a:gd name="connsiteX8" fmla="*/ 122635 w 2037186"/>
              <a:gd name="connsiteY8" fmla="*/ 0 h 20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7186" h="2032744">
                <a:moveTo>
                  <a:pt x="122635" y="0"/>
                </a:moveTo>
                <a:lnTo>
                  <a:pt x="1914551" y="0"/>
                </a:lnTo>
                <a:cubicBezTo>
                  <a:pt x="1982280" y="0"/>
                  <a:pt x="2037186" y="54906"/>
                  <a:pt x="2037186" y="122635"/>
                </a:cubicBezTo>
                <a:lnTo>
                  <a:pt x="2037186" y="1910109"/>
                </a:lnTo>
                <a:cubicBezTo>
                  <a:pt x="2037186" y="1977838"/>
                  <a:pt x="1982280" y="2032744"/>
                  <a:pt x="1914551" y="2032744"/>
                </a:cubicBezTo>
                <a:lnTo>
                  <a:pt x="122635" y="2032744"/>
                </a:lnTo>
                <a:cubicBezTo>
                  <a:pt x="54906" y="2032744"/>
                  <a:pt x="0" y="1977838"/>
                  <a:pt x="0" y="1910109"/>
                </a:cubicBezTo>
                <a:lnTo>
                  <a:pt x="0" y="122635"/>
                </a:lnTo>
                <a:cubicBezTo>
                  <a:pt x="0" y="54906"/>
                  <a:pt x="54906" y="0"/>
                  <a:pt x="122635" y="0"/>
                </a:cubicBezTo>
                <a:close/>
              </a:path>
            </a:pathLst>
          </a:custGeom>
          <a:ln w="25400">
            <a:solidFill>
              <a:schemeClr val="accent1">
                <a:lumMod val="60000"/>
                <a:lumOff val="40000"/>
              </a:schemeClr>
            </a:solidFill>
          </a:ln>
        </p:spPr>
        <p:txBody>
          <a:bodyPr wrap="square">
            <a:noAutofit/>
          </a:bodyPr>
          <a:lstStyle/>
          <a:p>
            <a:endParaRPr lang="zh-CN" altLang="en-US"/>
          </a:p>
        </p:txBody>
      </p:sp>
      <p:sp>
        <p:nvSpPr>
          <p:cNvPr id="112" name="图片占位符 111"/>
          <p:cNvSpPr>
            <a:spLocks noGrp="1"/>
          </p:cNvSpPr>
          <p:nvPr>
            <p:ph type="pic" sz="quarter" idx="14"/>
          </p:nvPr>
        </p:nvSpPr>
        <p:spPr>
          <a:xfrm>
            <a:off x="3609167" y="2012174"/>
            <a:ext cx="2037186" cy="2032744"/>
          </a:xfrm>
          <a:custGeom>
            <a:avLst/>
            <a:gdLst>
              <a:gd name="connsiteX0" fmla="*/ 121965 w 2037186"/>
              <a:gd name="connsiteY0" fmla="*/ 0 h 2032744"/>
              <a:gd name="connsiteX1" fmla="*/ 1915221 w 2037186"/>
              <a:gd name="connsiteY1" fmla="*/ 0 h 2032744"/>
              <a:gd name="connsiteX2" fmla="*/ 2037186 w 2037186"/>
              <a:gd name="connsiteY2" fmla="*/ 121965 h 2032744"/>
              <a:gd name="connsiteX3" fmla="*/ 2037186 w 2037186"/>
              <a:gd name="connsiteY3" fmla="*/ 1910779 h 2032744"/>
              <a:gd name="connsiteX4" fmla="*/ 1915221 w 2037186"/>
              <a:gd name="connsiteY4" fmla="*/ 2032744 h 2032744"/>
              <a:gd name="connsiteX5" fmla="*/ 121965 w 2037186"/>
              <a:gd name="connsiteY5" fmla="*/ 2032744 h 2032744"/>
              <a:gd name="connsiteX6" fmla="*/ 0 w 2037186"/>
              <a:gd name="connsiteY6" fmla="*/ 1910779 h 2032744"/>
              <a:gd name="connsiteX7" fmla="*/ 0 w 2037186"/>
              <a:gd name="connsiteY7" fmla="*/ 121965 h 2032744"/>
              <a:gd name="connsiteX8" fmla="*/ 121965 w 2037186"/>
              <a:gd name="connsiteY8" fmla="*/ 0 h 20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7186" h="2032744">
                <a:moveTo>
                  <a:pt x="121965" y="0"/>
                </a:moveTo>
                <a:lnTo>
                  <a:pt x="1915221" y="0"/>
                </a:lnTo>
                <a:cubicBezTo>
                  <a:pt x="1982580" y="0"/>
                  <a:pt x="2037186" y="54606"/>
                  <a:pt x="2037186" y="121965"/>
                </a:cubicBezTo>
                <a:lnTo>
                  <a:pt x="2037186" y="1910779"/>
                </a:lnTo>
                <a:cubicBezTo>
                  <a:pt x="2037186" y="1978138"/>
                  <a:pt x="1982580" y="2032744"/>
                  <a:pt x="1915221" y="2032744"/>
                </a:cubicBezTo>
                <a:lnTo>
                  <a:pt x="121965" y="2032744"/>
                </a:lnTo>
                <a:cubicBezTo>
                  <a:pt x="54606" y="2032744"/>
                  <a:pt x="0" y="1978138"/>
                  <a:pt x="0" y="1910779"/>
                </a:cubicBezTo>
                <a:lnTo>
                  <a:pt x="0" y="121965"/>
                </a:lnTo>
                <a:cubicBezTo>
                  <a:pt x="0" y="54606"/>
                  <a:pt x="54606" y="0"/>
                  <a:pt x="121965" y="0"/>
                </a:cubicBezTo>
                <a:close/>
              </a:path>
            </a:pathLst>
          </a:custGeom>
          <a:ln w="25400">
            <a:solidFill>
              <a:schemeClr val="accent1">
                <a:lumMod val="60000"/>
                <a:lumOff val="40000"/>
              </a:schemeClr>
            </a:solidFill>
          </a:ln>
        </p:spPr>
        <p:txBody>
          <a:bodyPr wrap="square">
            <a:noAutofit/>
          </a:bodyPr>
          <a:lstStyle/>
          <a:p>
            <a:endParaRPr lang="zh-CN" altLang="en-US"/>
          </a:p>
        </p:txBody>
      </p:sp>
      <p:sp>
        <p:nvSpPr>
          <p:cNvPr id="111" name="图片占位符 110"/>
          <p:cNvSpPr>
            <a:spLocks noGrp="1"/>
          </p:cNvSpPr>
          <p:nvPr>
            <p:ph type="pic" sz="quarter" idx="15"/>
          </p:nvPr>
        </p:nvSpPr>
        <p:spPr>
          <a:xfrm>
            <a:off x="6545234" y="2012174"/>
            <a:ext cx="2037186" cy="2032744"/>
          </a:xfrm>
          <a:custGeom>
            <a:avLst/>
            <a:gdLst>
              <a:gd name="connsiteX0" fmla="*/ 121965 w 2037186"/>
              <a:gd name="connsiteY0" fmla="*/ 0 h 2032744"/>
              <a:gd name="connsiteX1" fmla="*/ 1915221 w 2037186"/>
              <a:gd name="connsiteY1" fmla="*/ 0 h 2032744"/>
              <a:gd name="connsiteX2" fmla="*/ 2037186 w 2037186"/>
              <a:gd name="connsiteY2" fmla="*/ 121965 h 2032744"/>
              <a:gd name="connsiteX3" fmla="*/ 2037186 w 2037186"/>
              <a:gd name="connsiteY3" fmla="*/ 1910779 h 2032744"/>
              <a:gd name="connsiteX4" fmla="*/ 1915221 w 2037186"/>
              <a:gd name="connsiteY4" fmla="*/ 2032744 h 2032744"/>
              <a:gd name="connsiteX5" fmla="*/ 121965 w 2037186"/>
              <a:gd name="connsiteY5" fmla="*/ 2032744 h 2032744"/>
              <a:gd name="connsiteX6" fmla="*/ 0 w 2037186"/>
              <a:gd name="connsiteY6" fmla="*/ 1910779 h 2032744"/>
              <a:gd name="connsiteX7" fmla="*/ 0 w 2037186"/>
              <a:gd name="connsiteY7" fmla="*/ 121965 h 2032744"/>
              <a:gd name="connsiteX8" fmla="*/ 121965 w 2037186"/>
              <a:gd name="connsiteY8" fmla="*/ 0 h 20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7186" h="2032744">
                <a:moveTo>
                  <a:pt x="121965" y="0"/>
                </a:moveTo>
                <a:lnTo>
                  <a:pt x="1915221" y="0"/>
                </a:lnTo>
                <a:cubicBezTo>
                  <a:pt x="1982580" y="0"/>
                  <a:pt x="2037186" y="54606"/>
                  <a:pt x="2037186" y="121965"/>
                </a:cubicBezTo>
                <a:lnTo>
                  <a:pt x="2037186" y="1910779"/>
                </a:lnTo>
                <a:cubicBezTo>
                  <a:pt x="2037186" y="1978138"/>
                  <a:pt x="1982580" y="2032744"/>
                  <a:pt x="1915221" y="2032744"/>
                </a:cubicBezTo>
                <a:lnTo>
                  <a:pt x="121965" y="2032744"/>
                </a:lnTo>
                <a:cubicBezTo>
                  <a:pt x="54606" y="2032744"/>
                  <a:pt x="0" y="1978138"/>
                  <a:pt x="0" y="1910779"/>
                </a:cubicBezTo>
                <a:lnTo>
                  <a:pt x="0" y="121965"/>
                </a:lnTo>
                <a:cubicBezTo>
                  <a:pt x="0" y="54606"/>
                  <a:pt x="54606" y="0"/>
                  <a:pt x="121965" y="0"/>
                </a:cubicBezTo>
                <a:close/>
              </a:path>
            </a:pathLst>
          </a:custGeom>
          <a:ln w="25400">
            <a:solidFill>
              <a:schemeClr val="accent1">
                <a:lumMod val="60000"/>
                <a:lumOff val="40000"/>
              </a:schemeClr>
            </a:solidFill>
          </a:ln>
        </p:spPr>
        <p:txBody>
          <a:bodyPr wrap="square">
            <a:noAutofit/>
          </a:bodyPr>
          <a:lstStyle/>
          <a:p>
            <a:endParaRPr lang="zh-CN" altLang="en-US"/>
          </a:p>
        </p:txBody>
      </p:sp>
      <p:sp>
        <p:nvSpPr>
          <p:cNvPr id="110" name="图片占位符 109"/>
          <p:cNvSpPr>
            <a:spLocks noGrp="1"/>
          </p:cNvSpPr>
          <p:nvPr>
            <p:ph type="pic" sz="quarter" idx="16"/>
          </p:nvPr>
        </p:nvSpPr>
        <p:spPr>
          <a:xfrm>
            <a:off x="9481507" y="2012174"/>
            <a:ext cx="2037186" cy="2032744"/>
          </a:xfrm>
          <a:custGeom>
            <a:avLst/>
            <a:gdLst>
              <a:gd name="connsiteX0" fmla="*/ 121965 w 2037186"/>
              <a:gd name="connsiteY0" fmla="*/ 0 h 2032744"/>
              <a:gd name="connsiteX1" fmla="*/ 1915221 w 2037186"/>
              <a:gd name="connsiteY1" fmla="*/ 0 h 2032744"/>
              <a:gd name="connsiteX2" fmla="*/ 2037186 w 2037186"/>
              <a:gd name="connsiteY2" fmla="*/ 121965 h 2032744"/>
              <a:gd name="connsiteX3" fmla="*/ 2037186 w 2037186"/>
              <a:gd name="connsiteY3" fmla="*/ 1910779 h 2032744"/>
              <a:gd name="connsiteX4" fmla="*/ 1915221 w 2037186"/>
              <a:gd name="connsiteY4" fmla="*/ 2032744 h 2032744"/>
              <a:gd name="connsiteX5" fmla="*/ 121965 w 2037186"/>
              <a:gd name="connsiteY5" fmla="*/ 2032744 h 2032744"/>
              <a:gd name="connsiteX6" fmla="*/ 0 w 2037186"/>
              <a:gd name="connsiteY6" fmla="*/ 1910779 h 2032744"/>
              <a:gd name="connsiteX7" fmla="*/ 0 w 2037186"/>
              <a:gd name="connsiteY7" fmla="*/ 121965 h 2032744"/>
              <a:gd name="connsiteX8" fmla="*/ 121965 w 2037186"/>
              <a:gd name="connsiteY8" fmla="*/ 0 h 20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7186" h="2032744">
                <a:moveTo>
                  <a:pt x="121965" y="0"/>
                </a:moveTo>
                <a:lnTo>
                  <a:pt x="1915221" y="0"/>
                </a:lnTo>
                <a:cubicBezTo>
                  <a:pt x="1982580" y="0"/>
                  <a:pt x="2037186" y="54606"/>
                  <a:pt x="2037186" y="121965"/>
                </a:cubicBezTo>
                <a:lnTo>
                  <a:pt x="2037186" y="1910779"/>
                </a:lnTo>
                <a:cubicBezTo>
                  <a:pt x="2037186" y="1978138"/>
                  <a:pt x="1982580" y="2032744"/>
                  <a:pt x="1915221" y="2032744"/>
                </a:cubicBezTo>
                <a:lnTo>
                  <a:pt x="121965" y="2032744"/>
                </a:lnTo>
                <a:cubicBezTo>
                  <a:pt x="54606" y="2032744"/>
                  <a:pt x="0" y="1978138"/>
                  <a:pt x="0" y="1910779"/>
                </a:cubicBezTo>
                <a:lnTo>
                  <a:pt x="0" y="121965"/>
                </a:lnTo>
                <a:cubicBezTo>
                  <a:pt x="0" y="54606"/>
                  <a:pt x="54606" y="0"/>
                  <a:pt x="121965" y="0"/>
                </a:cubicBezTo>
                <a:close/>
              </a:path>
            </a:pathLst>
          </a:custGeom>
          <a:ln w="25400">
            <a:solidFill>
              <a:schemeClr val="accent1">
                <a:lumMod val="60000"/>
                <a:lumOff val="40000"/>
              </a:schemeClr>
            </a:solidFill>
          </a:ln>
        </p:spPr>
        <p:txBody>
          <a:bodyPr wrap="square">
            <a:noAutofit/>
          </a:bodyPr>
          <a:lstStyle/>
          <a:p>
            <a:endParaRPr lang="zh-CN" altLang="en-US"/>
          </a:p>
        </p:txBody>
      </p:sp>
      <p:pic>
        <p:nvPicPr>
          <p:cNvPr id="58" name="图片 5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5634" y="239650"/>
            <a:ext cx="1333266" cy="430004"/>
          </a:xfrm>
          <a:prstGeom prst="rect">
            <a:avLst/>
          </a:prstGeom>
        </p:spPr>
      </p:pic>
    </p:spTree>
    <p:extLst>
      <p:ext uri="{BB962C8B-B14F-4D97-AF65-F5344CB8AC3E}">
        <p14:creationId xmlns:p14="http://schemas.microsoft.com/office/powerpoint/2010/main" val="17442395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图文-09">
    <p:spTree>
      <p:nvGrpSpPr>
        <p:cNvPr id="1" name=""/>
        <p:cNvGrpSpPr/>
        <p:nvPr/>
      </p:nvGrpSpPr>
      <p:grpSpPr>
        <a:xfrm>
          <a:off x="0" y="0"/>
          <a:ext cx="0" cy="0"/>
          <a:chOff x="0" y="0"/>
          <a:chExt cx="0" cy="0"/>
        </a:xfrm>
      </p:grpSpPr>
      <p:sp>
        <p:nvSpPr>
          <p:cNvPr id="51" name="矩形 50"/>
          <p:cNvSpPr/>
          <p:nvPr userDrawn="1"/>
        </p:nvSpPr>
        <p:spPr>
          <a:xfrm>
            <a:off x="0" y="6570000"/>
            <a:ext cx="12192000" cy="2880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660400" y="817563"/>
            <a:ext cx="10858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椭圆 51"/>
          <p:cNvSpPr/>
          <p:nvPr userDrawn="1"/>
        </p:nvSpPr>
        <p:spPr>
          <a:xfrm>
            <a:off x="307394" y="147389"/>
            <a:ext cx="594613" cy="59461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标题 53"/>
          <p:cNvSpPr>
            <a:spLocks noGrp="1"/>
          </p:cNvSpPr>
          <p:nvPr userDrawn="1">
            <p:ph type="title" hasCustomPrompt="1"/>
          </p:nvPr>
        </p:nvSpPr>
        <p:spPr>
          <a:xfrm>
            <a:off x="590229" y="203792"/>
            <a:ext cx="7282912" cy="523220"/>
          </a:xfrm>
        </p:spPr>
        <p:txBody>
          <a:bodyPr bIns="0" anchor="b" anchorCtr="0">
            <a:normAutofit/>
          </a:bodyPr>
          <a:lstStyle>
            <a:lvl1pPr>
              <a:defRPr lang="zh-CN" altLang="en-US" sz="2800" b="1" kern="1200" spc="100" baseline="0" dirty="0">
                <a:solidFill>
                  <a:schemeClr val="tx2">
                    <a:lumMod val="50000"/>
                  </a:schemeClr>
                </a:solidFill>
                <a:latin typeface="+mj-ea"/>
                <a:ea typeface="+mj-ea"/>
                <a:cs typeface="+mn-cs"/>
              </a:defRPr>
            </a:lvl1pPr>
          </a:lstStyle>
          <a:p>
            <a:r>
              <a:rPr lang="zh-CN" altLang="en-US" dirty="0"/>
              <a:t>单击此处输入标题</a:t>
            </a:r>
          </a:p>
        </p:txBody>
      </p:sp>
      <p:cxnSp>
        <p:nvCxnSpPr>
          <p:cNvPr id="106" name="直接连接符 105"/>
          <p:cNvCxnSpPr/>
          <p:nvPr userDrawn="1"/>
        </p:nvCxnSpPr>
        <p:spPr>
          <a:xfrm>
            <a:off x="2482290" y="3081273"/>
            <a:ext cx="1042655" cy="1007384"/>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userDrawn="1"/>
        </p:nvCxnSpPr>
        <p:spPr>
          <a:xfrm flipV="1">
            <a:off x="4543179" y="3081273"/>
            <a:ext cx="1049504" cy="1007384"/>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userDrawn="1"/>
        </p:nvCxnSpPr>
        <p:spPr>
          <a:xfrm>
            <a:off x="6610917" y="3081273"/>
            <a:ext cx="1046079" cy="1007384"/>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userDrawn="1"/>
        </p:nvCxnSpPr>
        <p:spPr>
          <a:xfrm flipV="1">
            <a:off x="8675230" y="3082953"/>
            <a:ext cx="1046080" cy="1005704"/>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118" name="图片占位符 117"/>
          <p:cNvSpPr>
            <a:spLocks noGrp="1"/>
          </p:cNvSpPr>
          <p:nvPr>
            <p:ph type="pic" sz="quarter" idx="13"/>
          </p:nvPr>
        </p:nvSpPr>
        <p:spPr>
          <a:xfrm>
            <a:off x="1253173" y="1852156"/>
            <a:ext cx="1440000" cy="1440000"/>
          </a:xfrm>
          <a:custGeom>
            <a:avLst/>
            <a:gdLst>
              <a:gd name="connsiteX0" fmla="*/ 720000 w 1440000"/>
              <a:gd name="connsiteY0" fmla="*/ 0 h 1440000"/>
              <a:gd name="connsiteX1" fmla="*/ 1440000 w 1440000"/>
              <a:gd name="connsiteY1" fmla="*/ 720000 h 1440000"/>
              <a:gd name="connsiteX2" fmla="*/ 720000 w 1440000"/>
              <a:gd name="connsiteY2" fmla="*/ 1440000 h 1440000"/>
              <a:gd name="connsiteX3" fmla="*/ 0 w 1440000"/>
              <a:gd name="connsiteY3" fmla="*/ 720000 h 1440000"/>
              <a:gd name="connsiteX4" fmla="*/ 720000 w 1440000"/>
              <a:gd name="connsiteY4" fmla="*/ 0 h 14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0" h="1440000">
                <a:moveTo>
                  <a:pt x="720000" y="0"/>
                </a:moveTo>
                <a:cubicBezTo>
                  <a:pt x="1117645" y="0"/>
                  <a:pt x="1440000" y="322355"/>
                  <a:pt x="1440000" y="720000"/>
                </a:cubicBezTo>
                <a:cubicBezTo>
                  <a:pt x="1440000" y="1117645"/>
                  <a:pt x="1117645" y="1440000"/>
                  <a:pt x="720000" y="1440000"/>
                </a:cubicBezTo>
                <a:cubicBezTo>
                  <a:pt x="322355" y="1440000"/>
                  <a:pt x="0" y="1117645"/>
                  <a:pt x="0" y="720000"/>
                </a:cubicBezTo>
                <a:cubicBezTo>
                  <a:pt x="0" y="322355"/>
                  <a:pt x="322355" y="0"/>
                  <a:pt x="720000" y="0"/>
                </a:cubicBezTo>
                <a:close/>
              </a:path>
            </a:pathLst>
          </a:custGeom>
          <a:ln w="25400">
            <a:solidFill>
              <a:schemeClr val="accent1">
                <a:lumMod val="60000"/>
                <a:lumOff val="40000"/>
              </a:schemeClr>
            </a:solidFill>
          </a:ln>
        </p:spPr>
        <p:txBody>
          <a:bodyPr wrap="square">
            <a:noAutofit/>
          </a:bodyPr>
          <a:lstStyle/>
          <a:p>
            <a:endParaRPr lang="zh-CN" altLang="en-US" dirty="0"/>
          </a:p>
        </p:txBody>
      </p:sp>
      <p:sp>
        <p:nvSpPr>
          <p:cNvPr id="119" name="图片占位符 118"/>
          <p:cNvSpPr>
            <a:spLocks noGrp="1"/>
          </p:cNvSpPr>
          <p:nvPr>
            <p:ph type="pic" sz="quarter" idx="14"/>
          </p:nvPr>
        </p:nvSpPr>
        <p:spPr>
          <a:xfrm>
            <a:off x="5381800" y="1852156"/>
            <a:ext cx="1440000" cy="1440000"/>
          </a:xfrm>
          <a:custGeom>
            <a:avLst/>
            <a:gdLst>
              <a:gd name="connsiteX0" fmla="*/ 720000 w 1440000"/>
              <a:gd name="connsiteY0" fmla="*/ 0 h 1440000"/>
              <a:gd name="connsiteX1" fmla="*/ 1440000 w 1440000"/>
              <a:gd name="connsiteY1" fmla="*/ 720000 h 1440000"/>
              <a:gd name="connsiteX2" fmla="*/ 720000 w 1440000"/>
              <a:gd name="connsiteY2" fmla="*/ 1440000 h 1440000"/>
              <a:gd name="connsiteX3" fmla="*/ 0 w 1440000"/>
              <a:gd name="connsiteY3" fmla="*/ 720000 h 1440000"/>
              <a:gd name="connsiteX4" fmla="*/ 720000 w 1440000"/>
              <a:gd name="connsiteY4" fmla="*/ 0 h 14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0" h="1440000">
                <a:moveTo>
                  <a:pt x="720000" y="0"/>
                </a:moveTo>
                <a:cubicBezTo>
                  <a:pt x="1117645" y="0"/>
                  <a:pt x="1440000" y="322355"/>
                  <a:pt x="1440000" y="720000"/>
                </a:cubicBezTo>
                <a:cubicBezTo>
                  <a:pt x="1440000" y="1117645"/>
                  <a:pt x="1117645" y="1440000"/>
                  <a:pt x="720000" y="1440000"/>
                </a:cubicBezTo>
                <a:cubicBezTo>
                  <a:pt x="322355" y="1440000"/>
                  <a:pt x="0" y="1117645"/>
                  <a:pt x="0" y="720000"/>
                </a:cubicBezTo>
                <a:cubicBezTo>
                  <a:pt x="0" y="322355"/>
                  <a:pt x="322355" y="0"/>
                  <a:pt x="720000" y="0"/>
                </a:cubicBezTo>
                <a:close/>
              </a:path>
            </a:pathLst>
          </a:custGeom>
          <a:ln w="25400">
            <a:solidFill>
              <a:schemeClr val="accent1">
                <a:lumMod val="60000"/>
                <a:lumOff val="40000"/>
              </a:schemeClr>
            </a:solidFill>
          </a:ln>
        </p:spPr>
        <p:txBody>
          <a:bodyPr wrap="square">
            <a:noAutofit/>
          </a:bodyPr>
          <a:lstStyle/>
          <a:p>
            <a:endParaRPr lang="zh-CN" altLang="en-US" dirty="0"/>
          </a:p>
        </p:txBody>
      </p:sp>
      <p:sp>
        <p:nvSpPr>
          <p:cNvPr id="120" name="图片占位符 119"/>
          <p:cNvSpPr>
            <a:spLocks noGrp="1"/>
          </p:cNvSpPr>
          <p:nvPr>
            <p:ph type="pic" sz="quarter" idx="15"/>
          </p:nvPr>
        </p:nvSpPr>
        <p:spPr>
          <a:xfrm>
            <a:off x="9510427" y="1853836"/>
            <a:ext cx="1440000" cy="1440000"/>
          </a:xfrm>
          <a:custGeom>
            <a:avLst/>
            <a:gdLst>
              <a:gd name="connsiteX0" fmla="*/ 720000 w 1440000"/>
              <a:gd name="connsiteY0" fmla="*/ 0 h 1440000"/>
              <a:gd name="connsiteX1" fmla="*/ 1440000 w 1440000"/>
              <a:gd name="connsiteY1" fmla="*/ 720000 h 1440000"/>
              <a:gd name="connsiteX2" fmla="*/ 720000 w 1440000"/>
              <a:gd name="connsiteY2" fmla="*/ 1440000 h 1440000"/>
              <a:gd name="connsiteX3" fmla="*/ 0 w 1440000"/>
              <a:gd name="connsiteY3" fmla="*/ 720000 h 1440000"/>
              <a:gd name="connsiteX4" fmla="*/ 720000 w 1440000"/>
              <a:gd name="connsiteY4" fmla="*/ 0 h 14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0" h="1440000">
                <a:moveTo>
                  <a:pt x="720000" y="0"/>
                </a:moveTo>
                <a:cubicBezTo>
                  <a:pt x="1117645" y="0"/>
                  <a:pt x="1440000" y="322355"/>
                  <a:pt x="1440000" y="720000"/>
                </a:cubicBezTo>
                <a:cubicBezTo>
                  <a:pt x="1440000" y="1117645"/>
                  <a:pt x="1117645" y="1440000"/>
                  <a:pt x="720000" y="1440000"/>
                </a:cubicBezTo>
                <a:cubicBezTo>
                  <a:pt x="322355" y="1440000"/>
                  <a:pt x="0" y="1117645"/>
                  <a:pt x="0" y="720000"/>
                </a:cubicBezTo>
                <a:cubicBezTo>
                  <a:pt x="0" y="322355"/>
                  <a:pt x="322355" y="0"/>
                  <a:pt x="720000" y="0"/>
                </a:cubicBezTo>
                <a:close/>
              </a:path>
            </a:pathLst>
          </a:custGeom>
          <a:ln w="25400">
            <a:solidFill>
              <a:schemeClr val="accent1">
                <a:lumMod val="60000"/>
                <a:lumOff val="40000"/>
              </a:schemeClr>
            </a:solidFill>
          </a:ln>
        </p:spPr>
        <p:txBody>
          <a:bodyPr wrap="square">
            <a:noAutofit/>
          </a:bodyPr>
          <a:lstStyle/>
          <a:p>
            <a:endParaRPr lang="zh-CN" altLang="en-US" dirty="0"/>
          </a:p>
        </p:txBody>
      </p:sp>
      <p:sp>
        <p:nvSpPr>
          <p:cNvPr id="121" name="图片占位符 120"/>
          <p:cNvSpPr>
            <a:spLocks noGrp="1"/>
          </p:cNvSpPr>
          <p:nvPr>
            <p:ph type="pic" sz="quarter" idx="16"/>
          </p:nvPr>
        </p:nvSpPr>
        <p:spPr>
          <a:xfrm>
            <a:off x="7446113" y="3877774"/>
            <a:ext cx="1440000" cy="1440000"/>
          </a:xfrm>
          <a:custGeom>
            <a:avLst/>
            <a:gdLst>
              <a:gd name="connsiteX0" fmla="*/ 720000 w 1440000"/>
              <a:gd name="connsiteY0" fmla="*/ 0 h 1440000"/>
              <a:gd name="connsiteX1" fmla="*/ 1440000 w 1440000"/>
              <a:gd name="connsiteY1" fmla="*/ 720000 h 1440000"/>
              <a:gd name="connsiteX2" fmla="*/ 720000 w 1440000"/>
              <a:gd name="connsiteY2" fmla="*/ 1440000 h 1440000"/>
              <a:gd name="connsiteX3" fmla="*/ 0 w 1440000"/>
              <a:gd name="connsiteY3" fmla="*/ 720000 h 1440000"/>
              <a:gd name="connsiteX4" fmla="*/ 720000 w 1440000"/>
              <a:gd name="connsiteY4" fmla="*/ 0 h 14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0" h="1440000">
                <a:moveTo>
                  <a:pt x="720000" y="0"/>
                </a:moveTo>
                <a:cubicBezTo>
                  <a:pt x="1117645" y="0"/>
                  <a:pt x="1440000" y="322355"/>
                  <a:pt x="1440000" y="720000"/>
                </a:cubicBezTo>
                <a:cubicBezTo>
                  <a:pt x="1440000" y="1117645"/>
                  <a:pt x="1117645" y="1440000"/>
                  <a:pt x="720000" y="1440000"/>
                </a:cubicBezTo>
                <a:cubicBezTo>
                  <a:pt x="322355" y="1440000"/>
                  <a:pt x="0" y="1117645"/>
                  <a:pt x="0" y="720000"/>
                </a:cubicBezTo>
                <a:cubicBezTo>
                  <a:pt x="0" y="322355"/>
                  <a:pt x="322355" y="0"/>
                  <a:pt x="720000" y="0"/>
                </a:cubicBezTo>
                <a:close/>
              </a:path>
            </a:pathLst>
          </a:custGeom>
          <a:ln w="25400">
            <a:solidFill>
              <a:schemeClr val="accent1">
                <a:lumMod val="60000"/>
                <a:lumOff val="40000"/>
              </a:schemeClr>
            </a:solidFill>
          </a:ln>
        </p:spPr>
        <p:txBody>
          <a:bodyPr wrap="square">
            <a:noAutofit/>
          </a:bodyPr>
          <a:lstStyle/>
          <a:p>
            <a:endParaRPr lang="zh-CN" altLang="en-US"/>
          </a:p>
        </p:txBody>
      </p:sp>
      <p:sp>
        <p:nvSpPr>
          <p:cNvPr id="122" name="图片占位符 121"/>
          <p:cNvSpPr>
            <a:spLocks noGrp="1"/>
          </p:cNvSpPr>
          <p:nvPr>
            <p:ph type="pic" sz="quarter" idx="17"/>
          </p:nvPr>
        </p:nvSpPr>
        <p:spPr>
          <a:xfrm>
            <a:off x="3314062" y="3877774"/>
            <a:ext cx="1440000" cy="1440000"/>
          </a:xfrm>
          <a:custGeom>
            <a:avLst/>
            <a:gdLst>
              <a:gd name="connsiteX0" fmla="*/ 720000 w 1440000"/>
              <a:gd name="connsiteY0" fmla="*/ 0 h 1440000"/>
              <a:gd name="connsiteX1" fmla="*/ 1440000 w 1440000"/>
              <a:gd name="connsiteY1" fmla="*/ 720000 h 1440000"/>
              <a:gd name="connsiteX2" fmla="*/ 720000 w 1440000"/>
              <a:gd name="connsiteY2" fmla="*/ 1440000 h 1440000"/>
              <a:gd name="connsiteX3" fmla="*/ 0 w 1440000"/>
              <a:gd name="connsiteY3" fmla="*/ 720000 h 1440000"/>
              <a:gd name="connsiteX4" fmla="*/ 720000 w 1440000"/>
              <a:gd name="connsiteY4" fmla="*/ 0 h 14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0" h="1440000">
                <a:moveTo>
                  <a:pt x="720000" y="0"/>
                </a:moveTo>
                <a:cubicBezTo>
                  <a:pt x="1117645" y="0"/>
                  <a:pt x="1440000" y="322355"/>
                  <a:pt x="1440000" y="720000"/>
                </a:cubicBezTo>
                <a:cubicBezTo>
                  <a:pt x="1440000" y="1117645"/>
                  <a:pt x="1117645" y="1440000"/>
                  <a:pt x="720000" y="1440000"/>
                </a:cubicBezTo>
                <a:cubicBezTo>
                  <a:pt x="322355" y="1440000"/>
                  <a:pt x="0" y="1117645"/>
                  <a:pt x="0" y="720000"/>
                </a:cubicBezTo>
                <a:cubicBezTo>
                  <a:pt x="0" y="322355"/>
                  <a:pt x="322355" y="0"/>
                  <a:pt x="720000" y="0"/>
                </a:cubicBezTo>
                <a:close/>
              </a:path>
            </a:pathLst>
          </a:custGeom>
          <a:ln w="25400">
            <a:solidFill>
              <a:schemeClr val="accent1">
                <a:lumMod val="60000"/>
                <a:lumOff val="40000"/>
              </a:schemeClr>
            </a:solidFill>
          </a:ln>
        </p:spPr>
        <p:txBody>
          <a:bodyPr wrap="square">
            <a:noAutofit/>
          </a:bodyPr>
          <a:lstStyle/>
          <a:p>
            <a:endParaRPr lang="zh-CN" altLang="en-US"/>
          </a:p>
        </p:txBody>
      </p:sp>
      <p:pic>
        <p:nvPicPr>
          <p:cNvPr id="103" name="图片 10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5634" y="239650"/>
            <a:ext cx="1333266" cy="430004"/>
          </a:xfrm>
          <a:prstGeom prst="rect">
            <a:avLst/>
          </a:prstGeom>
        </p:spPr>
      </p:pic>
    </p:spTree>
    <p:extLst>
      <p:ext uri="{BB962C8B-B14F-4D97-AF65-F5344CB8AC3E}">
        <p14:creationId xmlns:p14="http://schemas.microsoft.com/office/powerpoint/2010/main" val="1470482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文-10">
    <p:spTree>
      <p:nvGrpSpPr>
        <p:cNvPr id="1" name=""/>
        <p:cNvGrpSpPr/>
        <p:nvPr/>
      </p:nvGrpSpPr>
      <p:grpSpPr>
        <a:xfrm>
          <a:off x="0" y="0"/>
          <a:ext cx="0" cy="0"/>
          <a:chOff x="0" y="0"/>
          <a:chExt cx="0" cy="0"/>
        </a:xfrm>
      </p:grpSpPr>
      <p:sp>
        <p:nvSpPr>
          <p:cNvPr id="51" name="矩形 50"/>
          <p:cNvSpPr/>
          <p:nvPr userDrawn="1"/>
        </p:nvSpPr>
        <p:spPr>
          <a:xfrm>
            <a:off x="0" y="6570000"/>
            <a:ext cx="12192000" cy="2880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660400" y="817563"/>
            <a:ext cx="10858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椭圆 51"/>
          <p:cNvSpPr/>
          <p:nvPr userDrawn="1"/>
        </p:nvSpPr>
        <p:spPr>
          <a:xfrm>
            <a:off x="307394" y="147389"/>
            <a:ext cx="594613" cy="59461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标题 53"/>
          <p:cNvSpPr>
            <a:spLocks noGrp="1"/>
          </p:cNvSpPr>
          <p:nvPr userDrawn="1">
            <p:ph type="title" hasCustomPrompt="1"/>
          </p:nvPr>
        </p:nvSpPr>
        <p:spPr>
          <a:xfrm>
            <a:off x="590229" y="203792"/>
            <a:ext cx="7282912" cy="523220"/>
          </a:xfrm>
        </p:spPr>
        <p:txBody>
          <a:bodyPr bIns="0" anchor="b" anchorCtr="0">
            <a:normAutofit/>
          </a:bodyPr>
          <a:lstStyle>
            <a:lvl1pPr>
              <a:defRPr lang="zh-CN" altLang="en-US" sz="2800" b="1" kern="1200" spc="100" baseline="0" dirty="0">
                <a:solidFill>
                  <a:schemeClr val="tx2">
                    <a:lumMod val="50000"/>
                  </a:schemeClr>
                </a:solidFill>
                <a:latin typeface="+mj-ea"/>
                <a:ea typeface="+mj-ea"/>
                <a:cs typeface="+mn-cs"/>
              </a:defRPr>
            </a:lvl1pPr>
          </a:lstStyle>
          <a:p>
            <a:r>
              <a:rPr lang="zh-CN" altLang="en-US" dirty="0"/>
              <a:t>单击此处输入标题</a:t>
            </a:r>
          </a:p>
        </p:txBody>
      </p:sp>
      <p:sp>
        <p:nvSpPr>
          <p:cNvPr id="103" name="图片占位符 24"/>
          <p:cNvSpPr>
            <a:spLocks noGrp="1"/>
          </p:cNvSpPr>
          <p:nvPr>
            <p:ph type="pic" sz="quarter" idx="14"/>
          </p:nvPr>
        </p:nvSpPr>
        <p:spPr>
          <a:xfrm>
            <a:off x="926456" y="1397795"/>
            <a:ext cx="3200401" cy="4629149"/>
          </a:xfrm>
          <a:custGeom>
            <a:avLst/>
            <a:gdLst>
              <a:gd name="connsiteX0" fmla="*/ 0 w 3200401"/>
              <a:gd name="connsiteY0" fmla="*/ 0 h 4629149"/>
              <a:gd name="connsiteX1" fmla="*/ 3200401 w 3200401"/>
              <a:gd name="connsiteY1" fmla="*/ 0 h 4629149"/>
              <a:gd name="connsiteX2" fmla="*/ 3200401 w 3200401"/>
              <a:gd name="connsiteY2" fmla="*/ 4629149 h 4629149"/>
              <a:gd name="connsiteX3" fmla="*/ 0 w 3200401"/>
              <a:gd name="connsiteY3" fmla="*/ 4629149 h 4629149"/>
            </a:gdLst>
            <a:ahLst/>
            <a:cxnLst>
              <a:cxn ang="0">
                <a:pos x="connsiteX0" y="connsiteY0"/>
              </a:cxn>
              <a:cxn ang="0">
                <a:pos x="connsiteX1" y="connsiteY1"/>
              </a:cxn>
              <a:cxn ang="0">
                <a:pos x="connsiteX2" y="connsiteY2"/>
              </a:cxn>
              <a:cxn ang="0">
                <a:pos x="connsiteX3" y="connsiteY3"/>
              </a:cxn>
            </a:cxnLst>
            <a:rect l="l" t="t" r="r" b="b"/>
            <a:pathLst>
              <a:path w="3200401" h="4629149">
                <a:moveTo>
                  <a:pt x="0" y="0"/>
                </a:moveTo>
                <a:lnTo>
                  <a:pt x="3200401" y="0"/>
                </a:lnTo>
                <a:lnTo>
                  <a:pt x="3200401" y="4629149"/>
                </a:lnTo>
                <a:lnTo>
                  <a:pt x="0" y="4629149"/>
                </a:lnTo>
                <a:close/>
              </a:path>
            </a:pathLst>
          </a:custGeom>
          <a:effectLst>
            <a:outerShdw blurRad="254000" algn="ctr" rotWithShape="0">
              <a:prstClr val="black">
                <a:alpha val="20000"/>
              </a:prstClr>
            </a:outerShdw>
          </a:effectLst>
        </p:spPr>
        <p:txBody>
          <a:bodyPr wrap="square">
            <a:noAutofit/>
          </a:bodyPr>
          <a:lstStyle/>
          <a:p>
            <a:endParaRPr lang="zh-CN" altLang="en-US"/>
          </a:p>
        </p:txBody>
      </p:sp>
      <p:pic>
        <p:nvPicPr>
          <p:cNvPr id="53" name="图片 5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5634" y="239650"/>
            <a:ext cx="1333266" cy="430004"/>
          </a:xfrm>
          <a:prstGeom prst="rect">
            <a:avLst/>
          </a:prstGeom>
        </p:spPr>
      </p:pic>
    </p:spTree>
    <p:extLst>
      <p:ext uri="{BB962C8B-B14F-4D97-AF65-F5344CB8AC3E}">
        <p14:creationId xmlns:p14="http://schemas.microsoft.com/office/powerpoint/2010/main" val="3346707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文-11">
    <p:spTree>
      <p:nvGrpSpPr>
        <p:cNvPr id="1" name=""/>
        <p:cNvGrpSpPr/>
        <p:nvPr/>
      </p:nvGrpSpPr>
      <p:grpSpPr>
        <a:xfrm>
          <a:off x="0" y="0"/>
          <a:ext cx="0" cy="0"/>
          <a:chOff x="0" y="0"/>
          <a:chExt cx="0" cy="0"/>
        </a:xfrm>
      </p:grpSpPr>
      <p:sp>
        <p:nvSpPr>
          <p:cNvPr id="51" name="矩形 50"/>
          <p:cNvSpPr/>
          <p:nvPr userDrawn="1"/>
        </p:nvSpPr>
        <p:spPr>
          <a:xfrm>
            <a:off x="0" y="6570000"/>
            <a:ext cx="12192000" cy="2880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660400" y="817563"/>
            <a:ext cx="10858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椭圆 51"/>
          <p:cNvSpPr/>
          <p:nvPr userDrawn="1"/>
        </p:nvSpPr>
        <p:spPr>
          <a:xfrm>
            <a:off x="307394" y="147389"/>
            <a:ext cx="594613" cy="59461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标题 53"/>
          <p:cNvSpPr>
            <a:spLocks noGrp="1"/>
          </p:cNvSpPr>
          <p:nvPr userDrawn="1">
            <p:ph type="title" hasCustomPrompt="1"/>
          </p:nvPr>
        </p:nvSpPr>
        <p:spPr>
          <a:xfrm>
            <a:off x="590229" y="203792"/>
            <a:ext cx="7282912" cy="523220"/>
          </a:xfrm>
        </p:spPr>
        <p:txBody>
          <a:bodyPr bIns="0" anchor="b" anchorCtr="0">
            <a:normAutofit/>
          </a:bodyPr>
          <a:lstStyle>
            <a:lvl1pPr>
              <a:defRPr lang="zh-CN" altLang="en-US" sz="2800" b="1" kern="1200" spc="100" baseline="0" dirty="0">
                <a:solidFill>
                  <a:schemeClr val="tx2">
                    <a:lumMod val="50000"/>
                  </a:schemeClr>
                </a:solidFill>
                <a:latin typeface="+mj-ea"/>
                <a:ea typeface="+mj-ea"/>
                <a:cs typeface="+mn-cs"/>
              </a:defRPr>
            </a:lvl1pPr>
          </a:lstStyle>
          <a:p>
            <a:r>
              <a:rPr lang="zh-CN" altLang="en-US" dirty="0"/>
              <a:t>单击此处输入标题</a:t>
            </a:r>
          </a:p>
        </p:txBody>
      </p:sp>
      <p:sp>
        <p:nvSpPr>
          <p:cNvPr id="53" name="图片占位符 13"/>
          <p:cNvSpPr>
            <a:spLocks noGrp="1"/>
          </p:cNvSpPr>
          <p:nvPr>
            <p:ph type="pic" sz="quarter" idx="14"/>
          </p:nvPr>
        </p:nvSpPr>
        <p:spPr>
          <a:xfrm>
            <a:off x="304800" y="913582"/>
            <a:ext cx="1498600" cy="1498600"/>
          </a:xfrm>
          <a:custGeom>
            <a:avLst/>
            <a:gdLst>
              <a:gd name="connsiteX0" fmla="*/ 749300 w 1498600"/>
              <a:gd name="connsiteY0" fmla="*/ 0 h 1498600"/>
              <a:gd name="connsiteX1" fmla="*/ 1498600 w 1498600"/>
              <a:gd name="connsiteY1" fmla="*/ 749300 h 1498600"/>
              <a:gd name="connsiteX2" fmla="*/ 749300 w 1498600"/>
              <a:gd name="connsiteY2" fmla="*/ 1498600 h 1498600"/>
              <a:gd name="connsiteX3" fmla="*/ 0 w 1498600"/>
              <a:gd name="connsiteY3" fmla="*/ 749300 h 1498600"/>
              <a:gd name="connsiteX4" fmla="*/ 749300 w 1498600"/>
              <a:gd name="connsiteY4" fmla="*/ 0 h 149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600" h="1498600">
                <a:moveTo>
                  <a:pt x="749300" y="0"/>
                </a:moveTo>
                <a:cubicBezTo>
                  <a:pt x="1163127" y="0"/>
                  <a:pt x="1498600" y="335473"/>
                  <a:pt x="1498600" y="749300"/>
                </a:cubicBezTo>
                <a:cubicBezTo>
                  <a:pt x="1498600" y="1163127"/>
                  <a:pt x="1163127" y="1498600"/>
                  <a:pt x="749300" y="1498600"/>
                </a:cubicBezTo>
                <a:cubicBezTo>
                  <a:pt x="335473" y="1498600"/>
                  <a:pt x="0" y="1163127"/>
                  <a:pt x="0" y="749300"/>
                </a:cubicBezTo>
                <a:cubicBezTo>
                  <a:pt x="0" y="335473"/>
                  <a:pt x="335473" y="0"/>
                  <a:pt x="749300" y="0"/>
                </a:cubicBezTo>
                <a:close/>
              </a:path>
            </a:pathLst>
          </a:custGeom>
          <a:ln>
            <a:gradFill flip="none" rotWithShape="1">
              <a:gsLst>
                <a:gs pos="0">
                  <a:schemeClr val="accent1">
                    <a:lumMod val="20000"/>
                    <a:lumOff val="80000"/>
                    <a:alpha val="0"/>
                  </a:schemeClr>
                </a:gs>
                <a:gs pos="100000">
                  <a:schemeClr val="accent1">
                    <a:lumMod val="40000"/>
                    <a:lumOff val="60000"/>
                  </a:schemeClr>
                </a:gs>
              </a:gsLst>
              <a:lin ang="2700000" scaled="1"/>
              <a:tileRect/>
            </a:gradFill>
          </a:ln>
        </p:spPr>
        <p:txBody>
          <a:bodyPr wrap="square">
            <a:noAutofit/>
          </a:bodyPr>
          <a:lstStyle/>
          <a:p>
            <a:endParaRPr lang="zh-CN" altLang="en-US"/>
          </a:p>
        </p:txBody>
      </p:sp>
      <p:sp>
        <p:nvSpPr>
          <p:cNvPr id="55" name="图片占位符 15"/>
          <p:cNvSpPr>
            <a:spLocks noGrp="1"/>
          </p:cNvSpPr>
          <p:nvPr>
            <p:ph type="pic" sz="quarter" idx="15"/>
          </p:nvPr>
        </p:nvSpPr>
        <p:spPr>
          <a:xfrm>
            <a:off x="3297766" y="913582"/>
            <a:ext cx="1498600" cy="1498600"/>
          </a:xfrm>
          <a:custGeom>
            <a:avLst/>
            <a:gdLst>
              <a:gd name="connsiteX0" fmla="*/ 749300 w 1498600"/>
              <a:gd name="connsiteY0" fmla="*/ 0 h 1498600"/>
              <a:gd name="connsiteX1" fmla="*/ 1498600 w 1498600"/>
              <a:gd name="connsiteY1" fmla="*/ 749300 h 1498600"/>
              <a:gd name="connsiteX2" fmla="*/ 749300 w 1498600"/>
              <a:gd name="connsiteY2" fmla="*/ 1498600 h 1498600"/>
              <a:gd name="connsiteX3" fmla="*/ 0 w 1498600"/>
              <a:gd name="connsiteY3" fmla="*/ 749300 h 1498600"/>
              <a:gd name="connsiteX4" fmla="*/ 749300 w 1498600"/>
              <a:gd name="connsiteY4" fmla="*/ 0 h 149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600" h="1498600">
                <a:moveTo>
                  <a:pt x="749300" y="0"/>
                </a:moveTo>
                <a:cubicBezTo>
                  <a:pt x="1163127" y="0"/>
                  <a:pt x="1498600" y="335473"/>
                  <a:pt x="1498600" y="749300"/>
                </a:cubicBezTo>
                <a:cubicBezTo>
                  <a:pt x="1498600" y="1163127"/>
                  <a:pt x="1163127" y="1498600"/>
                  <a:pt x="749300" y="1498600"/>
                </a:cubicBezTo>
                <a:cubicBezTo>
                  <a:pt x="335473" y="1498600"/>
                  <a:pt x="0" y="1163127"/>
                  <a:pt x="0" y="749300"/>
                </a:cubicBezTo>
                <a:cubicBezTo>
                  <a:pt x="0" y="335473"/>
                  <a:pt x="335473" y="0"/>
                  <a:pt x="749300" y="0"/>
                </a:cubicBezTo>
                <a:close/>
              </a:path>
            </a:pathLst>
          </a:custGeom>
          <a:ln>
            <a:gradFill flip="none" rotWithShape="1">
              <a:gsLst>
                <a:gs pos="0">
                  <a:schemeClr val="accent1">
                    <a:lumMod val="20000"/>
                    <a:lumOff val="80000"/>
                    <a:alpha val="0"/>
                  </a:schemeClr>
                </a:gs>
                <a:gs pos="100000">
                  <a:schemeClr val="accent1">
                    <a:lumMod val="40000"/>
                    <a:lumOff val="60000"/>
                  </a:schemeClr>
                </a:gs>
              </a:gsLst>
              <a:lin ang="2700000" scaled="1"/>
              <a:tileRect/>
            </a:gradFill>
          </a:ln>
        </p:spPr>
        <p:txBody>
          <a:bodyPr wrap="square">
            <a:noAutofit/>
          </a:bodyPr>
          <a:lstStyle/>
          <a:p>
            <a:endParaRPr lang="zh-CN" altLang="en-US"/>
          </a:p>
        </p:txBody>
      </p:sp>
      <p:sp>
        <p:nvSpPr>
          <p:cNvPr id="58" name="图片占位符 16"/>
          <p:cNvSpPr>
            <a:spLocks noGrp="1"/>
          </p:cNvSpPr>
          <p:nvPr>
            <p:ph type="pic" sz="quarter" idx="16"/>
          </p:nvPr>
        </p:nvSpPr>
        <p:spPr>
          <a:xfrm>
            <a:off x="6290732" y="913582"/>
            <a:ext cx="1498600" cy="1498600"/>
          </a:xfrm>
          <a:custGeom>
            <a:avLst/>
            <a:gdLst>
              <a:gd name="connsiteX0" fmla="*/ 749300 w 1498600"/>
              <a:gd name="connsiteY0" fmla="*/ 0 h 1498600"/>
              <a:gd name="connsiteX1" fmla="*/ 1498600 w 1498600"/>
              <a:gd name="connsiteY1" fmla="*/ 749300 h 1498600"/>
              <a:gd name="connsiteX2" fmla="*/ 749300 w 1498600"/>
              <a:gd name="connsiteY2" fmla="*/ 1498600 h 1498600"/>
              <a:gd name="connsiteX3" fmla="*/ 0 w 1498600"/>
              <a:gd name="connsiteY3" fmla="*/ 749300 h 1498600"/>
              <a:gd name="connsiteX4" fmla="*/ 749300 w 1498600"/>
              <a:gd name="connsiteY4" fmla="*/ 0 h 149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600" h="1498600">
                <a:moveTo>
                  <a:pt x="749300" y="0"/>
                </a:moveTo>
                <a:cubicBezTo>
                  <a:pt x="1163127" y="0"/>
                  <a:pt x="1498600" y="335473"/>
                  <a:pt x="1498600" y="749300"/>
                </a:cubicBezTo>
                <a:cubicBezTo>
                  <a:pt x="1498600" y="1163127"/>
                  <a:pt x="1163127" y="1498600"/>
                  <a:pt x="749300" y="1498600"/>
                </a:cubicBezTo>
                <a:cubicBezTo>
                  <a:pt x="335473" y="1498600"/>
                  <a:pt x="0" y="1163127"/>
                  <a:pt x="0" y="749300"/>
                </a:cubicBezTo>
                <a:cubicBezTo>
                  <a:pt x="0" y="335473"/>
                  <a:pt x="335473" y="0"/>
                  <a:pt x="749300" y="0"/>
                </a:cubicBezTo>
                <a:close/>
              </a:path>
            </a:pathLst>
          </a:custGeom>
          <a:ln>
            <a:gradFill flip="none" rotWithShape="1">
              <a:gsLst>
                <a:gs pos="0">
                  <a:schemeClr val="accent1">
                    <a:lumMod val="20000"/>
                    <a:lumOff val="80000"/>
                    <a:alpha val="0"/>
                  </a:schemeClr>
                </a:gs>
                <a:gs pos="100000">
                  <a:schemeClr val="accent1">
                    <a:lumMod val="40000"/>
                    <a:lumOff val="60000"/>
                  </a:schemeClr>
                </a:gs>
              </a:gsLst>
              <a:lin ang="2700000" scaled="1"/>
              <a:tileRect/>
            </a:gradFill>
          </a:ln>
        </p:spPr>
        <p:txBody>
          <a:bodyPr wrap="square">
            <a:noAutofit/>
          </a:bodyPr>
          <a:lstStyle/>
          <a:p>
            <a:endParaRPr lang="zh-CN" altLang="en-US"/>
          </a:p>
        </p:txBody>
      </p:sp>
      <p:sp>
        <p:nvSpPr>
          <p:cNvPr id="59" name="图片占位符 17"/>
          <p:cNvSpPr>
            <a:spLocks noGrp="1"/>
          </p:cNvSpPr>
          <p:nvPr>
            <p:ph type="pic" sz="quarter" idx="17"/>
          </p:nvPr>
        </p:nvSpPr>
        <p:spPr>
          <a:xfrm>
            <a:off x="9283699" y="913582"/>
            <a:ext cx="1498600" cy="1498600"/>
          </a:xfrm>
          <a:custGeom>
            <a:avLst/>
            <a:gdLst>
              <a:gd name="connsiteX0" fmla="*/ 749300 w 1498600"/>
              <a:gd name="connsiteY0" fmla="*/ 0 h 1498600"/>
              <a:gd name="connsiteX1" fmla="*/ 1498600 w 1498600"/>
              <a:gd name="connsiteY1" fmla="*/ 749300 h 1498600"/>
              <a:gd name="connsiteX2" fmla="*/ 749300 w 1498600"/>
              <a:gd name="connsiteY2" fmla="*/ 1498600 h 1498600"/>
              <a:gd name="connsiteX3" fmla="*/ 0 w 1498600"/>
              <a:gd name="connsiteY3" fmla="*/ 749300 h 1498600"/>
              <a:gd name="connsiteX4" fmla="*/ 749300 w 1498600"/>
              <a:gd name="connsiteY4" fmla="*/ 0 h 149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600" h="1498600">
                <a:moveTo>
                  <a:pt x="749300" y="0"/>
                </a:moveTo>
                <a:cubicBezTo>
                  <a:pt x="1163127" y="0"/>
                  <a:pt x="1498600" y="335473"/>
                  <a:pt x="1498600" y="749300"/>
                </a:cubicBezTo>
                <a:cubicBezTo>
                  <a:pt x="1498600" y="1163127"/>
                  <a:pt x="1163127" y="1498600"/>
                  <a:pt x="749300" y="1498600"/>
                </a:cubicBezTo>
                <a:cubicBezTo>
                  <a:pt x="335473" y="1498600"/>
                  <a:pt x="0" y="1163127"/>
                  <a:pt x="0" y="749300"/>
                </a:cubicBezTo>
                <a:cubicBezTo>
                  <a:pt x="0" y="335473"/>
                  <a:pt x="335473" y="0"/>
                  <a:pt x="749300" y="0"/>
                </a:cubicBezTo>
                <a:close/>
              </a:path>
            </a:pathLst>
          </a:custGeom>
          <a:ln>
            <a:gradFill flip="none" rotWithShape="1">
              <a:gsLst>
                <a:gs pos="0">
                  <a:schemeClr val="accent1">
                    <a:lumMod val="20000"/>
                    <a:lumOff val="80000"/>
                    <a:alpha val="0"/>
                  </a:schemeClr>
                </a:gs>
                <a:gs pos="100000">
                  <a:schemeClr val="accent1">
                    <a:lumMod val="40000"/>
                    <a:lumOff val="60000"/>
                  </a:schemeClr>
                </a:gs>
              </a:gsLst>
              <a:lin ang="2700000" scaled="1"/>
              <a:tileRect/>
            </a:gradFill>
          </a:ln>
        </p:spPr>
        <p:txBody>
          <a:bodyPr wrap="square">
            <a:noAutofit/>
          </a:bodyPr>
          <a:lstStyle/>
          <a:p>
            <a:endParaRPr lang="zh-CN" altLang="en-US"/>
          </a:p>
        </p:txBody>
      </p:sp>
      <p:sp>
        <p:nvSpPr>
          <p:cNvPr id="104" name="图片占位符 18"/>
          <p:cNvSpPr>
            <a:spLocks noGrp="1"/>
          </p:cNvSpPr>
          <p:nvPr>
            <p:ph type="pic" sz="quarter" idx="18"/>
          </p:nvPr>
        </p:nvSpPr>
        <p:spPr>
          <a:xfrm>
            <a:off x="304800" y="3783782"/>
            <a:ext cx="1498600" cy="1498600"/>
          </a:xfrm>
          <a:custGeom>
            <a:avLst/>
            <a:gdLst>
              <a:gd name="connsiteX0" fmla="*/ 749300 w 1498600"/>
              <a:gd name="connsiteY0" fmla="*/ 0 h 1498600"/>
              <a:gd name="connsiteX1" fmla="*/ 1498600 w 1498600"/>
              <a:gd name="connsiteY1" fmla="*/ 749300 h 1498600"/>
              <a:gd name="connsiteX2" fmla="*/ 749300 w 1498600"/>
              <a:gd name="connsiteY2" fmla="*/ 1498600 h 1498600"/>
              <a:gd name="connsiteX3" fmla="*/ 0 w 1498600"/>
              <a:gd name="connsiteY3" fmla="*/ 749300 h 1498600"/>
              <a:gd name="connsiteX4" fmla="*/ 749300 w 1498600"/>
              <a:gd name="connsiteY4" fmla="*/ 0 h 149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600" h="1498600">
                <a:moveTo>
                  <a:pt x="749300" y="0"/>
                </a:moveTo>
                <a:cubicBezTo>
                  <a:pt x="1163127" y="0"/>
                  <a:pt x="1498600" y="335473"/>
                  <a:pt x="1498600" y="749300"/>
                </a:cubicBezTo>
                <a:cubicBezTo>
                  <a:pt x="1498600" y="1163127"/>
                  <a:pt x="1163127" y="1498600"/>
                  <a:pt x="749300" y="1498600"/>
                </a:cubicBezTo>
                <a:cubicBezTo>
                  <a:pt x="335473" y="1498600"/>
                  <a:pt x="0" y="1163127"/>
                  <a:pt x="0" y="749300"/>
                </a:cubicBezTo>
                <a:cubicBezTo>
                  <a:pt x="0" y="335473"/>
                  <a:pt x="335473" y="0"/>
                  <a:pt x="749300" y="0"/>
                </a:cubicBezTo>
                <a:close/>
              </a:path>
            </a:pathLst>
          </a:custGeom>
          <a:ln>
            <a:gradFill flip="none" rotWithShape="1">
              <a:gsLst>
                <a:gs pos="0">
                  <a:schemeClr val="accent1">
                    <a:lumMod val="20000"/>
                    <a:lumOff val="80000"/>
                    <a:alpha val="0"/>
                  </a:schemeClr>
                </a:gs>
                <a:gs pos="100000">
                  <a:schemeClr val="accent1">
                    <a:lumMod val="40000"/>
                    <a:lumOff val="60000"/>
                  </a:schemeClr>
                </a:gs>
              </a:gsLst>
              <a:lin ang="2700000" scaled="1"/>
              <a:tileRect/>
            </a:gradFill>
          </a:ln>
        </p:spPr>
        <p:txBody>
          <a:bodyPr wrap="square">
            <a:noAutofit/>
          </a:bodyPr>
          <a:lstStyle/>
          <a:p>
            <a:endParaRPr lang="zh-CN" altLang="en-US"/>
          </a:p>
        </p:txBody>
      </p:sp>
      <p:sp>
        <p:nvSpPr>
          <p:cNvPr id="105" name="图片占位符 19"/>
          <p:cNvSpPr>
            <a:spLocks noGrp="1"/>
          </p:cNvSpPr>
          <p:nvPr>
            <p:ph type="pic" sz="quarter" idx="19"/>
          </p:nvPr>
        </p:nvSpPr>
        <p:spPr>
          <a:xfrm>
            <a:off x="3297766" y="3783782"/>
            <a:ext cx="1498600" cy="1498600"/>
          </a:xfrm>
          <a:custGeom>
            <a:avLst/>
            <a:gdLst>
              <a:gd name="connsiteX0" fmla="*/ 749300 w 1498600"/>
              <a:gd name="connsiteY0" fmla="*/ 0 h 1498600"/>
              <a:gd name="connsiteX1" fmla="*/ 1498600 w 1498600"/>
              <a:gd name="connsiteY1" fmla="*/ 749300 h 1498600"/>
              <a:gd name="connsiteX2" fmla="*/ 749300 w 1498600"/>
              <a:gd name="connsiteY2" fmla="*/ 1498600 h 1498600"/>
              <a:gd name="connsiteX3" fmla="*/ 0 w 1498600"/>
              <a:gd name="connsiteY3" fmla="*/ 749300 h 1498600"/>
              <a:gd name="connsiteX4" fmla="*/ 749300 w 1498600"/>
              <a:gd name="connsiteY4" fmla="*/ 0 h 149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600" h="1498600">
                <a:moveTo>
                  <a:pt x="749300" y="0"/>
                </a:moveTo>
                <a:cubicBezTo>
                  <a:pt x="1163127" y="0"/>
                  <a:pt x="1498600" y="335473"/>
                  <a:pt x="1498600" y="749300"/>
                </a:cubicBezTo>
                <a:cubicBezTo>
                  <a:pt x="1498600" y="1163127"/>
                  <a:pt x="1163127" y="1498600"/>
                  <a:pt x="749300" y="1498600"/>
                </a:cubicBezTo>
                <a:cubicBezTo>
                  <a:pt x="335473" y="1498600"/>
                  <a:pt x="0" y="1163127"/>
                  <a:pt x="0" y="749300"/>
                </a:cubicBezTo>
                <a:cubicBezTo>
                  <a:pt x="0" y="335473"/>
                  <a:pt x="335473" y="0"/>
                  <a:pt x="749300" y="0"/>
                </a:cubicBezTo>
                <a:close/>
              </a:path>
            </a:pathLst>
          </a:custGeom>
          <a:ln>
            <a:gradFill flip="none" rotWithShape="1">
              <a:gsLst>
                <a:gs pos="0">
                  <a:schemeClr val="accent1">
                    <a:lumMod val="20000"/>
                    <a:lumOff val="80000"/>
                    <a:alpha val="0"/>
                  </a:schemeClr>
                </a:gs>
                <a:gs pos="100000">
                  <a:schemeClr val="accent1">
                    <a:lumMod val="40000"/>
                    <a:lumOff val="60000"/>
                  </a:schemeClr>
                </a:gs>
              </a:gsLst>
              <a:lin ang="2700000" scaled="1"/>
              <a:tileRect/>
            </a:gradFill>
          </a:ln>
        </p:spPr>
        <p:txBody>
          <a:bodyPr wrap="square">
            <a:noAutofit/>
          </a:bodyPr>
          <a:lstStyle/>
          <a:p>
            <a:endParaRPr lang="zh-CN" altLang="en-US"/>
          </a:p>
        </p:txBody>
      </p:sp>
      <p:sp>
        <p:nvSpPr>
          <p:cNvPr id="106" name="图片占位符 20"/>
          <p:cNvSpPr>
            <a:spLocks noGrp="1"/>
          </p:cNvSpPr>
          <p:nvPr>
            <p:ph type="pic" sz="quarter" idx="20"/>
          </p:nvPr>
        </p:nvSpPr>
        <p:spPr>
          <a:xfrm>
            <a:off x="6290732" y="3783782"/>
            <a:ext cx="1498600" cy="1498600"/>
          </a:xfrm>
          <a:custGeom>
            <a:avLst/>
            <a:gdLst>
              <a:gd name="connsiteX0" fmla="*/ 749300 w 1498600"/>
              <a:gd name="connsiteY0" fmla="*/ 0 h 1498600"/>
              <a:gd name="connsiteX1" fmla="*/ 1498600 w 1498600"/>
              <a:gd name="connsiteY1" fmla="*/ 749300 h 1498600"/>
              <a:gd name="connsiteX2" fmla="*/ 749300 w 1498600"/>
              <a:gd name="connsiteY2" fmla="*/ 1498600 h 1498600"/>
              <a:gd name="connsiteX3" fmla="*/ 0 w 1498600"/>
              <a:gd name="connsiteY3" fmla="*/ 749300 h 1498600"/>
              <a:gd name="connsiteX4" fmla="*/ 749300 w 1498600"/>
              <a:gd name="connsiteY4" fmla="*/ 0 h 149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600" h="1498600">
                <a:moveTo>
                  <a:pt x="749300" y="0"/>
                </a:moveTo>
                <a:cubicBezTo>
                  <a:pt x="1163127" y="0"/>
                  <a:pt x="1498600" y="335473"/>
                  <a:pt x="1498600" y="749300"/>
                </a:cubicBezTo>
                <a:cubicBezTo>
                  <a:pt x="1498600" y="1163127"/>
                  <a:pt x="1163127" y="1498600"/>
                  <a:pt x="749300" y="1498600"/>
                </a:cubicBezTo>
                <a:cubicBezTo>
                  <a:pt x="335473" y="1498600"/>
                  <a:pt x="0" y="1163127"/>
                  <a:pt x="0" y="749300"/>
                </a:cubicBezTo>
                <a:cubicBezTo>
                  <a:pt x="0" y="335473"/>
                  <a:pt x="335473" y="0"/>
                  <a:pt x="749300" y="0"/>
                </a:cubicBezTo>
                <a:close/>
              </a:path>
            </a:pathLst>
          </a:custGeom>
          <a:ln>
            <a:gradFill flip="none" rotWithShape="1">
              <a:gsLst>
                <a:gs pos="0">
                  <a:schemeClr val="accent1">
                    <a:lumMod val="20000"/>
                    <a:lumOff val="80000"/>
                    <a:alpha val="0"/>
                  </a:schemeClr>
                </a:gs>
                <a:gs pos="100000">
                  <a:schemeClr val="accent1">
                    <a:lumMod val="40000"/>
                    <a:lumOff val="60000"/>
                  </a:schemeClr>
                </a:gs>
              </a:gsLst>
              <a:lin ang="2700000" scaled="1"/>
              <a:tileRect/>
            </a:gradFill>
          </a:ln>
        </p:spPr>
        <p:txBody>
          <a:bodyPr wrap="square">
            <a:noAutofit/>
          </a:bodyPr>
          <a:lstStyle/>
          <a:p>
            <a:endParaRPr lang="zh-CN" altLang="en-US"/>
          </a:p>
        </p:txBody>
      </p:sp>
      <p:sp>
        <p:nvSpPr>
          <p:cNvPr id="107" name="图片占位符 21"/>
          <p:cNvSpPr>
            <a:spLocks noGrp="1"/>
          </p:cNvSpPr>
          <p:nvPr>
            <p:ph type="pic" sz="quarter" idx="21"/>
          </p:nvPr>
        </p:nvSpPr>
        <p:spPr>
          <a:xfrm>
            <a:off x="9283699" y="3783782"/>
            <a:ext cx="1498600" cy="1498600"/>
          </a:xfrm>
          <a:custGeom>
            <a:avLst/>
            <a:gdLst>
              <a:gd name="connsiteX0" fmla="*/ 749300 w 1498600"/>
              <a:gd name="connsiteY0" fmla="*/ 0 h 1498600"/>
              <a:gd name="connsiteX1" fmla="*/ 1498600 w 1498600"/>
              <a:gd name="connsiteY1" fmla="*/ 749300 h 1498600"/>
              <a:gd name="connsiteX2" fmla="*/ 749300 w 1498600"/>
              <a:gd name="connsiteY2" fmla="*/ 1498600 h 1498600"/>
              <a:gd name="connsiteX3" fmla="*/ 0 w 1498600"/>
              <a:gd name="connsiteY3" fmla="*/ 749300 h 1498600"/>
              <a:gd name="connsiteX4" fmla="*/ 749300 w 1498600"/>
              <a:gd name="connsiteY4" fmla="*/ 0 h 149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600" h="1498600">
                <a:moveTo>
                  <a:pt x="749300" y="0"/>
                </a:moveTo>
                <a:cubicBezTo>
                  <a:pt x="1163127" y="0"/>
                  <a:pt x="1498600" y="335473"/>
                  <a:pt x="1498600" y="749300"/>
                </a:cubicBezTo>
                <a:cubicBezTo>
                  <a:pt x="1498600" y="1163127"/>
                  <a:pt x="1163127" y="1498600"/>
                  <a:pt x="749300" y="1498600"/>
                </a:cubicBezTo>
                <a:cubicBezTo>
                  <a:pt x="335473" y="1498600"/>
                  <a:pt x="0" y="1163127"/>
                  <a:pt x="0" y="749300"/>
                </a:cubicBezTo>
                <a:cubicBezTo>
                  <a:pt x="0" y="335473"/>
                  <a:pt x="335473" y="0"/>
                  <a:pt x="749300" y="0"/>
                </a:cubicBezTo>
                <a:close/>
              </a:path>
            </a:pathLst>
          </a:custGeom>
          <a:ln>
            <a:gradFill flip="none" rotWithShape="1">
              <a:gsLst>
                <a:gs pos="0">
                  <a:schemeClr val="accent1">
                    <a:lumMod val="20000"/>
                    <a:lumOff val="80000"/>
                    <a:alpha val="0"/>
                  </a:schemeClr>
                </a:gs>
                <a:gs pos="100000">
                  <a:schemeClr val="accent1">
                    <a:lumMod val="40000"/>
                    <a:lumOff val="60000"/>
                  </a:schemeClr>
                </a:gs>
              </a:gsLst>
              <a:lin ang="2700000" scaled="1"/>
              <a:tileRect/>
            </a:gradFill>
          </a:ln>
        </p:spPr>
        <p:txBody>
          <a:bodyPr wrap="square">
            <a:noAutofit/>
          </a:bodyPr>
          <a:lstStyle/>
          <a:p>
            <a:endParaRPr lang="zh-CN" altLang="en-US"/>
          </a:p>
        </p:txBody>
      </p:sp>
      <p:pic>
        <p:nvPicPr>
          <p:cNvPr id="103" name="图片 10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5634" y="239650"/>
            <a:ext cx="1333266" cy="430004"/>
          </a:xfrm>
          <a:prstGeom prst="rect">
            <a:avLst/>
          </a:prstGeom>
        </p:spPr>
      </p:pic>
    </p:spTree>
    <p:extLst>
      <p:ext uri="{BB962C8B-B14F-4D97-AF65-F5344CB8AC3E}">
        <p14:creationId xmlns:p14="http://schemas.microsoft.com/office/powerpoint/2010/main" val="4975488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17743-8A62-4C77-B625-31F03C3A7F3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652729A-2D5F-4819-B172-5A90BE3535B2}"/>
              </a:ext>
            </a:extLst>
          </p:cNvPr>
          <p:cNvSpPr>
            <a:spLocks noGrp="1"/>
          </p:cNvSpPr>
          <p:nvPr>
            <p:ph type="dt" sz="half" idx="10"/>
          </p:nvPr>
        </p:nvSpPr>
        <p:spPr/>
        <p:txBody>
          <a:bodyPr/>
          <a:lstStyle/>
          <a:p>
            <a:endParaRPr lang="zh-CN" altLang="en-US"/>
          </a:p>
        </p:txBody>
      </p:sp>
      <p:sp>
        <p:nvSpPr>
          <p:cNvPr id="4" name="页脚占位符 3">
            <a:extLst>
              <a:ext uri="{FF2B5EF4-FFF2-40B4-BE49-F238E27FC236}">
                <a16:creationId xmlns:a16="http://schemas.microsoft.com/office/drawing/2014/main" id="{6F1BC086-6F7A-4856-B2BC-334C6530CC2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143EB02-CE38-4082-91DD-7BB4C7353E17}"/>
              </a:ext>
            </a:extLst>
          </p:cNvPr>
          <p:cNvSpPr>
            <a:spLocks noGrp="1"/>
          </p:cNvSpPr>
          <p:nvPr>
            <p:ph type="sldNum" sz="quarter" idx="12"/>
          </p:nvPr>
        </p:nvSpPr>
        <p:spPr/>
        <p:txBody>
          <a:bodyPr/>
          <a:lstStyle/>
          <a:p>
            <a:fld id="{75AA9096-2E4D-442F-BCF0-AA35F007B576}" type="slidenum">
              <a:rPr lang="zh-CN" altLang="en-US" smtClean="0"/>
              <a:t>‹#›</a:t>
            </a:fld>
            <a:endParaRPr lang="zh-CN" altLang="en-US"/>
          </a:p>
        </p:txBody>
      </p:sp>
    </p:spTree>
    <p:extLst>
      <p:ext uri="{BB962C8B-B14F-4D97-AF65-F5344CB8AC3E}">
        <p14:creationId xmlns:p14="http://schemas.microsoft.com/office/powerpoint/2010/main" val="3354366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正文">
    <p:spTree>
      <p:nvGrpSpPr>
        <p:cNvPr id="1" name=""/>
        <p:cNvGrpSpPr/>
        <p:nvPr/>
      </p:nvGrpSpPr>
      <p:grpSpPr>
        <a:xfrm>
          <a:off x="0" y="0"/>
          <a:ext cx="0" cy="0"/>
          <a:chOff x="0" y="0"/>
          <a:chExt cx="0" cy="0"/>
        </a:xfrm>
      </p:grpSpPr>
      <p:sp>
        <p:nvSpPr>
          <p:cNvPr id="51" name="矩形 50"/>
          <p:cNvSpPr/>
          <p:nvPr userDrawn="1"/>
        </p:nvSpPr>
        <p:spPr>
          <a:xfrm>
            <a:off x="0" y="6570000"/>
            <a:ext cx="12192000" cy="2880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660400" y="817563"/>
            <a:ext cx="10858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椭圆 51"/>
          <p:cNvSpPr/>
          <p:nvPr userDrawn="1"/>
        </p:nvSpPr>
        <p:spPr>
          <a:xfrm>
            <a:off x="307394" y="147389"/>
            <a:ext cx="594613" cy="59461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标题 53"/>
          <p:cNvSpPr>
            <a:spLocks noGrp="1"/>
          </p:cNvSpPr>
          <p:nvPr userDrawn="1">
            <p:ph type="title" hasCustomPrompt="1"/>
          </p:nvPr>
        </p:nvSpPr>
        <p:spPr>
          <a:xfrm>
            <a:off x="590229" y="203792"/>
            <a:ext cx="7282912" cy="523220"/>
          </a:xfrm>
        </p:spPr>
        <p:txBody>
          <a:bodyPr bIns="0" anchor="b" anchorCtr="0">
            <a:normAutofit/>
          </a:bodyPr>
          <a:lstStyle>
            <a:lvl1pPr>
              <a:defRPr lang="zh-CN" altLang="en-US" sz="2800" b="1" kern="1200" spc="100" baseline="0" dirty="0">
                <a:solidFill>
                  <a:schemeClr val="tx2">
                    <a:lumMod val="50000"/>
                  </a:schemeClr>
                </a:solidFill>
                <a:latin typeface="+mj-ea"/>
                <a:ea typeface="+mj-ea"/>
                <a:cs typeface="+mn-cs"/>
              </a:defRPr>
            </a:lvl1pPr>
          </a:lstStyle>
          <a:p>
            <a:r>
              <a:rPr lang="zh-CN" altLang="en-US" dirty="0"/>
              <a:t>单击此处输入标题</a:t>
            </a:r>
          </a:p>
        </p:txBody>
      </p:sp>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5634" y="239650"/>
            <a:ext cx="1333266" cy="430004"/>
          </a:xfrm>
          <a:prstGeom prst="rect">
            <a:avLst/>
          </a:prstGeom>
        </p:spPr>
      </p:pic>
    </p:spTree>
    <p:extLst>
      <p:ext uri="{BB962C8B-B14F-4D97-AF65-F5344CB8AC3E}">
        <p14:creationId xmlns:p14="http://schemas.microsoft.com/office/powerpoint/2010/main" val="13819993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章节标题">
    <p:spTree>
      <p:nvGrpSpPr>
        <p:cNvPr id="1" name=""/>
        <p:cNvGrpSpPr/>
        <p:nvPr/>
      </p:nvGrpSpPr>
      <p:grpSpPr>
        <a:xfrm>
          <a:off x="0" y="0"/>
          <a:ext cx="0" cy="0"/>
          <a:chOff x="0" y="0"/>
          <a:chExt cx="0" cy="0"/>
        </a:xfrm>
      </p:grpSpPr>
      <p:sp>
        <p:nvSpPr>
          <p:cNvPr id="8" name="矩形 7"/>
          <p:cNvSpPr/>
          <p:nvPr userDrawn="1"/>
        </p:nvSpPr>
        <p:spPr>
          <a:xfrm>
            <a:off x="0" y="6570000"/>
            <a:ext cx="12192000" cy="2880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p:cNvSpPr/>
          <p:nvPr userDrawn="1"/>
        </p:nvSpPr>
        <p:spPr>
          <a:xfrm flipH="1">
            <a:off x="0" y="0"/>
            <a:ext cx="12192000" cy="723900"/>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02824" y="173906"/>
            <a:ext cx="1360887" cy="439633"/>
          </a:xfrm>
          <a:prstGeom prst="rect">
            <a:avLst/>
          </a:prstGeom>
        </p:spPr>
      </p:pic>
    </p:spTree>
    <p:extLst>
      <p:ext uri="{BB962C8B-B14F-4D97-AF65-F5344CB8AC3E}">
        <p14:creationId xmlns:p14="http://schemas.microsoft.com/office/powerpoint/2010/main" val="1119999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231280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文-01">
    <p:spTree>
      <p:nvGrpSpPr>
        <p:cNvPr id="1" name=""/>
        <p:cNvGrpSpPr/>
        <p:nvPr/>
      </p:nvGrpSpPr>
      <p:grpSpPr>
        <a:xfrm>
          <a:off x="0" y="0"/>
          <a:ext cx="0" cy="0"/>
          <a:chOff x="0" y="0"/>
          <a:chExt cx="0" cy="0"/>
        </a:xfrm>
      </p:grpSpPr>
      <p:sp>
        <p:nvSpPr>
          <p:cNvPr id="51" name="矩形 50"/>
          <p:cNvSpPr/>
          <p:nvPr userDrawn="1"/>
        </p:nvSpPr>
        <p:spPr>
          <a:xfrm>
            <a:off x="0" y="6570000"/>
            <a:ext cx="12192000" cy="2880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660400" y="817563"/>
            <a:ext cx="10858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椭圆 51"/>
          <p:cNvSpPr/>
          <p:nvPr userDrawn="1"/>
        </p:nvSpPr>
        <p:spPr>
          <a:xfrm>
            <a:off x="307394" y="147389"/>
            <a:ext cx="594613" cy="59461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标题 53"/>
          <p:cNvSpPr>
            <a:spLocks noGrp="1"/>
          </p:cNvSpPr>
          <p:nvPr userDrawn="1">
            <p:ph type="title" hasCustomPrompt="1"/>
          </p:nvPr>
        </p:nvSpPr>
        <p:spPr>
          <a:xfrm>
            <a:off x="590229" y="203792"/>
            <a:ext cx="7282912" cy="523220"/>
          </a:xfrm>
        </p:spPr>
        <p:txBody>
          <a:bodyPr bIns="0" anchor="b" anchorCtr="0">
            <a:normAutofit/>
          </a:bodyPr>
          <a:lstStyle>
            <a:lvl1pPr>
              <a:defRPr lang="zh-CN" altLang="en-US" sz="2800" b="1" kern="1200" spc="100" baseline="0" dirty="0">
                <a:solidFill>
                  <a:schemeClr val="tx2">
                    <a:lumMod val="50000"/>
                  </a:schemeClr>
                </a:solidFill>
                <a:latin typeface="+mj-ea"/>
                <a:ea typeface="+mj-ea"/>
                <a:cs typeface="+mn-cs"/>
              </a:defRPr>
            </a:lvl1pPr>
          </a:lstStyle>
          <a:p>
            <a:r>
              <a:rPr lang="zh-CN" altLang="en-US" dirty="0"/>
              <a:t>单击此处输入标题</a:t>
            </a:r>
          </a:p>
        </p:txBody>
      </p:sp>
      <p:sp>
        <p:nvSpPr>
          <p:cNvPr id="53" name="矩形 52"/>
          <p:cNvSpPr/>
          <p:nvPr userDrawn="1"/>
        </p:nvSpPr>
        <p:spPr>
          <a:xfrm>
            <a:off x="660400" y="1899000"/>
            <a:ext cx="10858500" cy="3060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00" tIns="36000" rIns="540000" bIns="36000" rtlCol="0" anchor="ctr"/>
          <a:lstStyle/>
          <a:p>
            <a:pPr indent="457200" algn="just">
              <a:lnSpc>
                <a:spcPct val="150000"/>
              </a:lnSpc>
            </a:pPr>
            <a:endParaRPr lang="zh-CN" altLang="en-US" spc="100" dirty="0">
              <a:solidFill>
                <a:schemeClr val="tx1">
                  <a:lumMod val="65000"/>
                  <a:lumOff val="35000"/>
                </a:schemeClr>
              </a:solidFill>
            </a:endParaRPr>
          </a:p>
        </p:txBody>
      </p:sp>
      <p:sp>
        <p:nvSpPr>
          <p:cNvPr id="55" name="矩形 54"/>
          <p:cNvSpPr/>
          <p:nvPr userDrawn="1"/>
        </p:nvSpPr>
        <p:spPr>
          <a:xfrm>
            <a:off x="11201400" y="1899000"/>
            <a:ext cx="317500" cy="3060000"/>
          </a:xfrm>
          <a:prstGeom prst="rect">
            <a:avLst/>
          </a:prstGeom>
          <a:pattFill prst="wdUpDiag">
            <a:fgClr>
              <a:schemeClr val="accent1">
                <a:lumMod val="60000"/>
                <a:lumOff val="40000"/>
              </a:schemeClr>
            </a:fgClr>
            <a:bgClr>
              <a:schemeClr val="accent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图片占位符 57"/>
          <p:cNvSpPr>
            <a:spLocks noGrp="1"/>
          </p:cNvSpPr>
          <p:nvPr>
            <p:ph type="pic" sz="quarter" idx="13"/>
          </p:nvPr>
        </p:nvSpPr>
        <p:spPr>
          <a:xfrm>
            <a:off x="660400" y="1752600"/>
            <a:ext cx="3352800" cy="3352800"/>
          </a:xfrm>
          <a:custGeom>
            <a:avLst/>
            <a:gdLst>
              <a:gd name="connsiteX0" fmla="*/ 139711 w 3352800"/>
              <a:gd name="connsiteY0" fmla="*/ 0 h 3352800"/>
              <a:gd name="connsiteX1" fmla="*/ 3213089 w 3352800"/>
              <a:gd name="connsiteY1" fmla="*/ 0 h 3352800"/>
              <a:gd name="connsiteX2" fmla="*/ 3352800 w 3352800"/>
              <a:gd name="connsiteY2" fmla="*/ 139711 h 3352800"/>
              <a:gd name="connsiteX3" fmla="*/ 3352800 w 3352800"/>
              <a:gd name="connsiteY3" fmla="*/ 3213089 h 3352800"/>
              <a:gd name="connsiteX4" fmla="*/ 3213089 w 3352800"/>
              <a:gd name="connsiteY4" fmla="*/ 3352800 h 3352800"/>
              <a:gd name="connsiteX5" fmla="*/ 139711 w 3352800"/>
              <a:gd name="connsiteY5" fmla="*/ 3352800 h 3352800"/>
              <a:gd name="connsiteX6" fmla="*/ 0 w 3352800"/>
              <a:gd name="connsiteY6" fmla="*/ 3213089 h 3352800"/>
              <a:gd name="connsiteX7" fmla="*/ 0 w 3352800"/>
              <a:gd name="connsiteY7" fmla="*/ 139711 h 3352800"/>
              <a:gd name="connsiteX8" fmla="*/ 139711 w 3352800"/>
              <a:gd name="connsiteY8" fmla="*/ 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52800" h="3352800">
                <a:moveTo>
                  <a:pt x="139711" y="0"/>
                </a:moveTo>
                <a:lnTo>
                  <a:pt x="3213089" y="0"/>
                </a:lnTo>
                <a:cubicBezTo>
                  <a:pt x="3290249" y="0"/>
                  <a:pt x="3352800" y="62551"/>
                  <a:pt x="3352800" y="139711"/>
                </a:cubicBezTo>
                <a:lnTo>
                  <a:pt x="3352800" y="3213089"/>
                </a:lnTo>
                <a:cubicBezTo>
                  <a:pt x="3352800" y="3290249"/>
                  <a:pt x="3290249" y="3352800"/>
                  <a:pt x="3213089" y="3352800"/>
                </a:cubicBezTo>
                <a:lnTo>
                  <a:pt x="139711" y="3352800"/>
                </a:lnTo>
                <a:cubicBezTo>
                  <a:pt x="62551" y="3352800"/>
                  <a:pt x="0" y="3290249"/>
                  <a:pt x="0" y="3213089"/>
                </a:cubicBezTo>
                <a:lnTo>
                  <a:pt x="0" y="139711"/>
                </a:lnTo>
                <a:cubicBezTo>
                  <a:pt x="0" y="62551"/>
                  <a:pt x="62551" y="0"/>
                  <a:pt x="139711" y="0"/>
                </a:cubicBezTo>
                <a:close/>
              </a:path>
            </a:pathLst>
          </a:custGeom>
          <a:ln w="19050">
            <a:solidFill>
              <a:schemeClr val="accent1"/>
            </a:solidFill>
          </a:ln>
        </p:spPr>
        <p:txBody>
          <a:bodyPr wrap="square">
            <a:noAutofit/>
          </a:bodyPr>
          <a:lstStyle/>
          <a:p>
            <a:endParaRPr lang="zh-CN" altLang="en-US"/>
          </a:p>
        </p:txBody>
      </p:sp>
      <p:pic>
        <p:nvPicPr>
          <p:cNvPr id="59" name="图片 5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5634" y="239650"/>
            <a:ext cx="1333266" cy="430004"/>
          </a:xfrm>
          <a:prstGeom prst="rect">
            <a:avLst/>
          </a:prstGeom>
        </p:spPr>
      </p:pic>
    </p:spTree>
    <p:extLst>
      <p:ext uri="{BB962C8B-B14F-4D97-AF65-F5344CB8AC3E}">
        <p14:creationId xmlns:p14="http://schemas.microsoft.com/office/powerpoint/2010/main" val="4078819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章节标题">
    <p:spTree>
      <p:nvGrpSpPr>
        <p:cNvPr id="1" name=""/>
        <p:cNvGrpSpPr/>
        <p:nvPr/>
      </p:nvGrpSpPr>
      <p:grpSpPr>
        <a:xfrm>
          <a:off x="0" y="0"/>
          <a:ext cx="0" cy="0"/>
          <a:chOff x="0" y="0"/>
          <a:chExt cx="0" cy="0"/>
        </a:xfrm>
      </p:grpSpPr>
      <p:sp>
        <p:nvSpPr>
          <p:cNvPr id="8" name="矩形 7"/>
          <p:cNvSpPr/>
          <p:nvPr userDrawn="1"/>
        </p:nvSpPr>
        <p:spPr>
          <a:xfrm>
            <a:off x="0" y="6570000"/>
            <a:ext cx="12192000" cy="2880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p:cNvSpPr/>
          <p:nvPr userDrawn="1"/>
        </p:nvSpPr>
        <p:spPr>
          <a:xfrm flipH="1">
            <a:off x="0" y="0"/>
            <a:ext cx="12192000" cy="723900"/>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02824" y="173906"/>
            <a:ext cx="1360887" cy="439633"/>
          </a:xfrm>
          <a:prstGeom prst="rect">
            <a:avLst/>
          </a:prstGeom>
        </p:spPr>
      </p:pic>
    </p:spTree>
    <p:extLst>
      <p:ext uri="{BB962C8B-B14F-4D97-AF65-F5344CB8AC3E}">
        <p14:creationId xmlns:p14="http://schemas.microsoft.com/office/powerpoint/2010/main" val="10960574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文-02">
    <p:spTree>
      <p:nvGrpSpPr>
        <p:cNvPr id="1" name=""/>
        <p:cNvGrpSpPr/>
        <p:nvPr/>
      </p:nvGrpSpPr>
      <p:grpSpPr>
        <a:xfrm>
          <a:off x="0" y="0"/>
          <a:ext cx="0" cy="0"/>
          <a:chOff x="0" y="0"/>
          <a:chExt cx="0" cy="0"/>
        </a:xfrm>
      </p:grpSpPr>
      <p:sp>
        <p:nvSpPr>
          <p:cNvPr id="51" name="矩形 50"/>
          <p:cNvSpPr/>
          <p:nvPr userDrawn="1"/>
        </p:nvSpPr>
        <p:spPr>
          <a:xfrm>
            <a:off x="0" y="6570000"/>
            <a:ext cx="12192000" cy="2880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660400" y="817563"/>
            <a:ext cx="10858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椭圆 51"/>
          <p:cNvSpPr/>
          <p:nvPr userDrawn="1"/>
        </p:nvSpPr>
        <p:spPr>
          <a:xfrm>
            <a:off x="307394" y="147389"/>
            <a:ext cx="594613" cy="59461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标题 53"/>
          <p:cNvSpPr>
            <a:spLocks noGrp="1"/>
          </p:cNvSpPr>
          <p:nvPr userDrawn="1">
            <p:ph type="title" hasCustomPrompt="1"/>
          </p:nvPr>
        </p:nvSpPr>
        <p:spPr>
          <a:xfrm>
            <a:off x="590229" y="203792"/>
            <a:ext cx="7282912" cy="523220"/>
          </a:xfrm>
        </p:spPr>
        <p:txBody>
          <a:bodyPr bIns="0" anchor="b" anchorCtr="0">
            <a:normAutofit/>
          </a:bodyPr>
          <a:lstStyle>
            <a:lvl1pPr>
              <a:defRPr lang="zh-CN" altLang="en-US" sz="2800" b="1" kern="1200" spc="100" baseline="0" dirty="0">
                <a:solidFill>
                  <a:schemeClr val="tx2">
                    <a:lumMod val="50000"/>
                  </a:schemeClr>
                </a:solidFill>
                <a:latin typeface="+mj-ea"/>
                <a:ea typeface="+mj-ea"/>
                <a:cs typeface="+mn-cs"/>
              </a:defRPr>
            </a:lvl1pPr>
          </a:lstStyle>
          <a:p>
            <a:r>
              <a:rPr lang="zh-CN" altLang="en-US" dirty="0"/>
              <a:t>单击此处输入标题</a:t>
            </a:r>
          </a:p>
        </p:txBody>
      </p:sp>
      <p:sp>
        <p:nvSpPr>
          <p:cNvPr id="59" name="矩形 58"/>
          <p:cNvSpPr/>
          <p:nvPr userDrawn="1"/>
        </p:nvSpPr>
        <p:spPr>
          <a:xfrm>
            <a:off x="660400" y="1547230"/>
            <a:ext cx="10858500" cy="20253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2520000" tIns="36000" rIns="540000" bIns="36000" rtlCol="0" anchor="ctr"/>
          <a:lstStyle/>
          <a:p>
            <a:pPr indent="457200" algn="just">
              <a:lnSpc>
                <a:spcPct val="150000"/>
              </a:lnSpc>
            </a:pPr>
            <a:endParaRPr lang="zh-CN" altLang="en-US" spc="100" dirty="0">
              <a:solidFill>
                <a:schemeClr val="tx1">
                  <a:lumMod val="65000"/>
                  <a:lumOff val="35000"/>
                </a:schemeClr>
              </a:solidFill>
            </a:endParaRPr>
          </a:p>
        </p:txBody>
      </p:sp>
      <p:sp>
        <p:nvSpPr>
          <p:cNvPr id="103" name="矩形 102"/>
          <p:cNvSpPr/>
          <p:nvPr userDrawn="1"/>
        </p:nvSpPr>
        <p:spPr>
          <a:xfrm>
            <a:off x="11201400" y="1547230"/>
            <a:ext cx="317500" cy="2025300"/>
          </a:xfrm>
          <a:prstGeom prst="rect">
            <a:avLst/>
          </a:prstGeom>
          <a:pattFill prst="wdUpDiag">
            <a:fgClr>
              <a:schemeClr val="accent1">
                <a:lumMod val="60000"/>
                <a:lumOff val="40000"/>
              </a:schemeClr>
            </a:fgClr>
            <a:bgClr>
              <a:schemeClr val="accent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p:cNvSpPr/>
          <p:nvPr userDrawn="1"/>
        </p:nvSpPr>
        <p:spPr>
          <a:xfrm>
            <a:off x="660400" y="4036780"/>
            <a:ext cx="10858500" cy="20253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0000" tIns="36000" rIns="2520000" bIns="36000" rtlCol="0" anchor="ctr"/>
          <a:lstStyle/>
          <a:p>
            <a:pPr indent="457200" algn="just">
              <a:lnSpc>
                <a:spcPct val="150000"/>
              </a:lnSpc>
            </a:pPr>
            <a:endParaRPr lang="zh-CN" altLang="en-US" spc="100" dirty="0">
              <a:solidFill>
                <a:schemeClr val="tx1">
                  <a:lumMod val="65000"/>
                  <a:lumOff val="35000"/>
                </a:schemeClr>
              </a:solidFill>
            </a:endParaRPr>
          </a:p>
        </p:txBody>
      </p:sp>
      <p:sp>
        <p:nvSpPr>
          <p:cNvPr id="105" name="矩形 104"/>
          <p:cNvSpPr/>
          <p:nvPr userDrawn="1"/>
        </p:nvSpPr>
        <p:spPr>
          <a:xfrm>
            <a:off x="650554" y="4036780"/>
            <a:ext cx="317500" cy="2025300"/>
          </a:xfrm>
          <a:prstGeom prst="rect">
            <a:avLst/>
          </a:prstGeom>
          <a:pattFill prst="wdUpDiag">
            <a:fgClr>
              <a:schemeClr val="accent1">
                <a:lumMod val="60000"/>
                <a:lumOff val="40000"/>
              </a:schemeClr>
            </a:fgClr>
            <a:bgClr>
              <a:schemeClr val="accent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图片占位符 105"/>
          <p:cNvSpPr>
            <a:spLocks noGrp="1"/>
          </p:cNvSpPr>
          <p:nvPr>
            <p:ph type="pic" sz="quarter" idx="13"/>
          </p:nvPr>
        </p:nvSpPr>
        <p:spPr>
          <a:xfrm>
            <a:off x="660400" y="1400830"/>
            <a:ext cx="2343150" cy="2343150"/>
          </a:xfrm>
          <a:custGeom>
            <a:avLst/>
            <a:gdLst>
              <a:gd name="connsiteX0" fmla="*/ 97639 w 2343150"/>
              <a:gd name="connsiteY0" fmla="*/ 0 h 2343150"/>
              <a:gd name="connsiteX1" fmla="*/ 2245511 w 2343150"/>
              <a:gd name="connsiteY1" fmla="*/ 0 h 2343150"/>
              <a:gd name="connsiteX2" fmla="*/ 2343150 w 2343150"/>
              <a:gd name="connsiteY2" fmla="*/ 97639 h 2343150"/>
              <a:gd name="connsiteX3" fmla="*/ 2343150 w 2343150"/>
              <a:gd name="connsiteY3" fmla="*/ 2245511 h 2343150"/>
              <a:gd name="connsiteX4" fmla="*/ 2245511 w 2343150"/>
              <a:gd name="connsiteY4" fmla="*/ 2343150 h 2343150"/>
              <a:gd name="connsiteX5" fmla="*/ 97639 w 2343150"/>
              <a:gd name="connsiteY5" fmla="*/ 2343150 h 2343150"/>
              <a:gd name="connsiteX6" fmla="*/ 0 w 2343150"/>
              <a:gd name="connsiteY6" fmla="*/ 2245511 h 2343150"/>
              <a:gd name="connsiteX7" fmla="*/ 0 w 2343150"/>
              <a:gd name="connsiteY7" fmla="*/ 97639 h 2343150"/>
              <a:gd name="connsiteX8" fmla="*/ 97639 w 2343150"/>
              <a:gd name="connsiteY8" fmla="*/ 0 h 23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150" h="2343150">
                <a:moveTo>
                  <a:pt x="97639" y="0"/>
                </a:moveTo>
                <a:lnTo>
                  <a:pt x="2245511" y="0"/>
                </a:lnTo>
                <a:cubicBezTo>
                  <a:pt x="2299436" y="0"/>
                  <a:pt x="2343150" y="43714"/>
                  <a:pt x="2343150" y="97639"/>
                </a:cubicBezTo>
                <a:lnTo>
                  <a:pt x="2343150" y="2245511"/>
                </a:lnTo>
                <a:cubicBezTo>
                  <a:pt x="2343150" y="2299436"/>
                  <a:pt x="2299436" y="2343150"/>
                  <a:pt x="2245511" y="2343150"/>
                </a:cubicBezTo>
                <a:lnTo>
                  <a:pt x="97639" y="2343150"/>
                </a:lnTo>
                <a:cubicBezTo>
                  <a:pt x="43714" y="2343150"/>
                  <a:pt x="0" y="2299436"/>
                  <a:pt x="0" y="2245511"/>
                </a:cubicBezTo>
                <a:lnTo>
                  <a:pt x="0" y="97639"/>
                </a:lnTo>
                <a:cubicBezTo>
                  <a:pt x="0" y="43714"/>
                  <a:pt x="43714" y="0"/>
                  <a:pt x="97639" y="0"/>
                </a:cubicBezTo>
                <a:close/>
              </a:path>
            </a:pathLst>
          </a:custGeom>
          <a:ln w="19050">
            <a:solidFill>
              <a:schemeClr val="accent1"/>
            </a:solidFill>
          </a:ln>
        </p:spPr>
        <p:txBody>
          <a:bodyPr wrap="square">
            <a:noAutofit/>
          </a:bodyPr>
          <a:lstStyle/>
          <a:p>
            <a:endParaRPr lang="zh-CN" altLang="en-US"/>
          </a:p>
        </p:txBody>
      </p:sp>
      <p:sp>
        <p:nvSpPr>
          <p:cNvPr id="107" name="图片占位符 106"/>
          <p:cNvSpPr>
            <a:spLocks noGrp="1"/>
          </p:cNvSpPr>
          <p:nvPr>
            <p:ph type="pic" sz="quarter" idx="14"/>
          </p:nvPr>
        </p:nvSpPr>
        <p:spPr>
          <a:xfrm>
            <a:off x="9175750" y="3890380"/>
            <a:ext cx="2343150" cy="2343150"/>
          </a:xfrm>
          <a:custGeom>
            <a:avLst/>
            <a:gdLst>
              <a:gd name="connsiteX0" fmla="*/ 97639 w 2343150"/>
              <a:gd name="connsiteY0" fmla="*/ 0 h 2343150"/>
              <a:gd name="connsiteX1" fmla="*/ 2245511 w 2343150"/>
              <a:gd name="connsiteY1" fmla="*/ 0 h 2343150"/>
              <a:gd name="connsiteX2" fmla="*/ 2343150 w 2343150"/>
              <a:gd name="connsiteY2" fmla="*/ 97639 h 2343150"/>
              <a:gd name="connsiteX3" fmla="*/ 2343150 w 2343150"/>
              <a:gd name="connsiteY3" fmla="*/ 2245511 h 2343150"/>
              <a:gd name="connsiteX4" fmla="*/ 2245511 w 2343150"/>
              <a:gd name="connsiteY4" fmla="*/ 2343150 h 2343150"/>
              <a:gd name="connsiteX5" fmla="*/ 97639 w 2343150"/>
              <a:gd name="connsiteY5" fmla="*/ 2343150 h 2343150"/>
              <a:gd name="connsiteX6" fmla="*/ 0 w 2343150"/>
              <a:gd name="connsiteY6" fmla="*/ 2245511 h 2343150"/>
              <a:gd name="connsiteX7" fmla="*/ 0 w 2343150"/>
              <a:gd name="connsiteY7" fmla="*/ 97639 h 2343150"/>
              <a:gd name="connsiteX8" fmla="*/ 97639 w 2343150"/>
              <a:gd name="connsiteY8" fmla="*/ 0 h 23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150" h="2343150">
                <a:moveTo>
                  <a:pt x="97639" y="0"/>
                </a:moveTo>
                <a:lnTo>
                  <a:pt x="2245511" y="0"/>
                </a:lnTo>
                <a:cubicBezTo>
                  <a:pt x="2299436" y="0"/>
                  <a:pt x="2343150" y="43714"/>
                  <a:pt x="2343150" y="97639"/>
                </a:cubicBezTo>
                <a:lnTo>
                  <a:pt x="2343150" y="2245511"/>
                </a:lnTo>
                <a:cubicBezTo>
                  <a:pt x="2343150" y="2299436"/>
                  <a:pt x="2299436" y="2343150"/>
                  <a:pt x="2245511" y="2343150"/>
                </a:cubicBezTo>
                <a:lnTo>
                  <a:pt x="97639" y="2343150"/>
                </a:lnTo>
                <a:cubicBezTo>
                  <a:pt x="43714" y="2343150"/>
                  <a:pt x="0" y="2299436"/>
                  <a:pt x="0" y="2245511"/>
                </a:cubicBezTo>
                <a:lnTo>
                  <a:pt x="0" y="97639"/>
                </a:lnTo>
                <a:cubicBezTo>
                  <a:pt x="0" y="43714"/>
                  <a:pt x="43714" y="0"/>
                  <a:pt x="97639" y="0"/>
                </a:cubicBezTo>
                <a:close/>
              </a:path>
            </a:pathLst>
          </a:custGeom>
          <a:ln w="19050">
            <a:solidFill>
              <a:schemeClr val="accent1"/>
            </a:solidFill>
          </a:ln>
        </p:spPr>
        <p:txBody>
          <a:bodyPr wrap="square">
            <a:noAutofit/>
          </a:bodyPr>
          <a:lstStyle/>
          <a:p>
            <a:endParaRPr lang="zh-CN" altLang="en-US"/>
          </a:p>
        </p:txBody>
      </p:sp>
      <p:pic>
        <p:nvPicPr>
          <p:cNvPr id="58" name="图片 5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5634" y="239650"/>
            <a:ext cx="1333266" cy="430004"/>
          </a:xfrm>
          <a:prstGeom prst="rect">
            <a:avLst/>
          </a:prstGeom>
        </p:spPr>
      </p:pic>
    </p:spTree>
    <p:extLst>
      <p:ext uri="{BB962C8B-B14F-4D97-AF65-F5344CB8AC3E}">
        <p14:creationId xmlns:p14="http://schemas.microsoft.com/office/powerpoint/2010/main" val="11511962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图文-03">
    <p:spTree>
      <p:nvGrpSpPr>
        <p:cNvPr id="1" name=""/>
        <p:cNvGrpSpPr/>
        <p:nvPr/>
      </p:nvGrpSpPr>
      <p:grpSpPr>
        <a:xfrm>
          <a:off x="0" y="0"/>
          <a:ext cx="0" cy="0"/>
          <a:chOff x="0" y="0"/>
          <a:chExt cx="0" cy="0"/>
        </a:xfrm>
      </p:grpSpPr>
      <p:sp>
        <p:nvSpPr>
          <p:cNvPr id="51" name="矩形 50"/>
          <p:cNvSpPr/>
          <p:nvPr userDrawn="1"/>
        </p:nvSpPr>
        <p:spPr>
          <a:xfrm>
            <a:off x="0" y="6570000"/>
            <a:ext cx="12192000" cy="2880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660400" y="817563"/>
            <a:ext cx="10858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椭圆 51"/>
          <p:cNvSpPr/>
          <p:nvPr userDrawn="1"/>
        </p:nvSpPr>
        <p:spPr>
          <a:xfrm>
            <a:off x="307394" y="147389"/>
            <a:ext cx="594613" cy="59461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标题 53"/>
          <p:cNvSpPr>
            <a:spLocks noGrp="1"/>
          </p:cNvSpPr>
          <p:nvPr userDrawn="1">
            <p:ph type="title" hasCustomPrompt="1"/>
          </p:nvPr>
        </p:nvSpPr>
        <p:spPr>
          <a:xfrm>
            <a:off x="590229" y="203792"/>
            <a:ext cx="7282912" cy="523220"/>
          </a:xfrm>
        </p:spPr>
        <p:txBody>
          <a:bodyPr bIns="0" anchor="b" anchorCtr="0">
            <a:normAutofit/>
          </a:bodyPr>
          <a:lstStyle>
            <a:lvl1pPr>
              <a:defRPr lang="zh-CN" altLang="en-US" sz="2800" b="1" kern="1200" spc="100" baseline="0" dirty="0">
                <a:solidFill>
                  <a:schemeClr val="tx2">
                    <a:lumMod val="50000"/>
                  </a:schemeClr>
                </a:solidFill>
                <a:latin typeface="+mj-ea"/>
                <a:ea typeface="+mj-ea"/>
                <a:cs typeface="+mn-cs"/>
              </a:defRPr>
            </a:lvl1pPr>
          </a:lstStyle>
          <a:p>
            <a:r>
              <a:rPr lang="zh-CN" altLang="en-US" dirty="0"/>
              <a:t>单击此处输入标题</a:t>
            </a:r>
          </a:p>
        </p:txBody>
      </p:sp>
      <p:sp>
        <p:nvSpPr>
          <p:cNvPr id="108" name="图片占位符 107"/>
          <p:cNvSpPr>
            <a:spLocks noGrp="1"/>
          </p:cNvSpPr>
          <p:nvPr>
            <p:ph type="pic" sz="quarter" idx="13"/>
          </p:nvPr>
        </p:nvSpPr>
        <p:spPr>
          <a:xfrm>
            <a:off x="673100" y="1342702"/>
            <a:ext cx="10845800" cy="3536950"/>
          </a:xfrm>
          <a:custGeom>
            <a:avLst/>
            <a:gdLst>
              <a:gd name="connsiteX0" fmla="*/ 0 w 10845800"/>
              <a:gd name="connsiteY0" fmla="*/ 0 h 3536950"/>
              <a:gd name="connsiteX1" fmla="*/ 10845800 w 10845800"/>
              <a:gd name="connsiteY1" fmla="*/ 0 h 3536950"/>
              <a:gd name="connsiteX2" fmla="*/ 10845800 w 10845800"/>
              <a:gd name="connsiteY2" fmla="*/ 3536950 h 3536950"/>
              <a:gd name="connsiteX3" fmla="*/ 0 w 10845800"/>
              <a:gd name="connsiteY3" fmla="*/ 3536950 h 3536950"/>
            </a:gdLst>
            <a:ahLst/>
            <a:cxnLst>
              <a:cxn ang="0">
                <a:pos x="connsiteX0" y="connsiteY0"/>
              </a:cxn>
              <a:cxn ang="0">
                <a:pos x="connsiteX1" y="connsiteY1"/>
              </a:cxn>
              <a:cxn ang="0">
                <a:pos x="connsiteX2" y="connsiteY2"/>
              </a:cxn>
              <a:cxn ang="0">
                <a:pos x="connsiteX3" y="connsiteY3"/>
              </a:cxn>
            </a:cxnLst>
            <a:rect l="l" t="t" r="r" b="b"/>
            <a:pathLst>
              <a:path w="10845800" h="3536950">
                <a:moveTo>
                  <a:pt x="0" y="0"/>
                </a:moveTo>
                <a:lnTo>
                  <a:pt x="10845800" y="0"/>
                </a:lnTo>
                <a:lnTo>
                  <a:pt x="10845800" y="3536950"/>
                </a:lnTo>
                <a:lnTo>
                  <a:pt x="0" y="3536950"/>
                </a:lnTo>
                <a:close/>
              </a:path>
            </a:pathLst>
          </a:custGeom>
        </p:spPr>
        <p:txBody>
          <a:bodyPr wrap="square">
            <a:noAutofit/>
          </a:bodyPr>
          <a:lstStyle/>
          <a:p>
            <a:endParaRPr lang="zh-CN" altLang="en-US"/>
          </a:p>
        </p:txBody>
      </p:sp>
      <p:pic>
        <p:nvPicPr>
          <p:cNvPr id="58" name="图片 5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5634" y="239650"/>
            <a:ext cx="1333266" cy="430004"/>
          </a:xfrm>
          <a:prstGeom prst="rect">
            <a:avLst/>
          </a:prstGeom>
        </p:spPr>
      </p:pic>
    </p:spTree>
    <p:extLst>
      <p:ext uri="{BB962C8B-B14F-4D97-AF65-F5344CB8AC3E}">
        <p14:creationId xmlns:p14="http://schemas.microsoft.com/office/powerpoint/2010/main" val="32187246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图文-04">
    <p:spTree>
      <p:nvGrpSpPr>
        <p:cNvPr id="1" name=""/>
        <p:cNvGrpSpPr/>
        <p:nvPr/>
      </p:nvGrpSpPr>
      <p:grpSpPr>
        <a:xfrm>
          <a:off x="0" y="0"/>
          <a:ext cx="0" cy="0"/>
          <a:chOff x="0" y="0"/>
          <a:chExt cx="0" cy="0"/>
        </a:xfrm>
      </p:grpSpPr>
      <p:sp>
        <p:nvSpPr>
          <p:cNvPr id="51" name="矩形 50"/>
          <p:cNvSpPr/>
          <p:nvPr userDrawn="1"/>
        </p:nvSpPr>
        <p:spPr>
          <a:xfrm>
            <a:off x="0" y="6570000"/>
            <a:ext cx="12192000" cy="2880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660400" y="817563"/>
            <a:ext cx="10858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椭圆 51"/>
          <p:cNvSpPr/>
          <p:nvPr userDrawn="1"/>
        </p:nvSpPr>
        <p:spPr>
          <a:xfrm>
            <a:off x="307394" y="147389"/>
            <a:ext cx="594613" cy="59461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标题 53"/>
          <p:cNvSpPr>
            <a:spLocks noGrp="1"/>
          </p:cNvSpPr>
          <p:nvPr userDrawn="1">
            <p:ph type="title" hasCustomPrompt="1"/>
          </p:nvPr>
        </p:nvSpPr>
        <p:spPr>
          <a:xfrm>
            <a:off x="590229" y="203792"/>
            <a:ext cx="7282912" cy="523220"/>
          </a:xfrm>
        </p:spPr>
        <p:txBody>
          <a:bodyPr bIns="0" anchor="b" anchorCtr="0">
            <a:normAutofit/>
          </a:bodyPr>
          <a:lstStyle>
            <a:lvl1pPr>
              <a:defRPr lang="zh-CN" altLang="en-US" sz="2800" b="1" kern="1200" spc="100" baseline="0" dirty="0">
                <a:solidFill>
                  <a:schemeClr val="tx2">
                    <a:lumMod val="50000"/>
                  </a:schemeClr>
                </a:solidFill>
                <a:latin typeface="+mj-ea"/>
                <a:ea typeface="+mj-ea"/>
                <a:cs typeface="+mn-cs"/>
              </a:defRPr>
            </a:lvl1pPr>
          </a:lstStyle>
          <a:p>
            <a:r>
              <a:rPr lang="zh-CN" altLang="en-US" dirty="0"/>
              <a:t>单击此处输入标题</a:t>
            </a:r>
          </a:p>
        </p:txBody>
      </p:sp>
      <p:sp>
        <p:nvSpPr>
          <p:cNvPr id="53" name="í$líḑé"/>
          <p:cNvSpPr/>
          <p:nvPr userDrawn="1"/>
        </p:nvSpPr>
        <p:spPr bwMode="auto">
          <a:xfrm>
            <a:off x="1180545" y="2151500"/>
            <a:ext cx="4259651" cy="2868154"/>
          </a:xfrm>
          <a:custGeom>
            <a:avLst/>
            <a:gdLst>
              <a:gd name="T0" fmla="*/ 1203 w 1203"/>
              <a:gd name="T1" fmla="*/ 773 h 810"/>
              <a:gd name="T2" fmla="*/ 1176 w 1203"/>
              <a:gd name="T3" fmla="*/ 810 h 810"/>
              <a:gd name="T4" fmla="*/ 28 w 1203"/>
              <a:gd name="T5" fmla="*/ 810 h 810"/>
              <a:gd name="T6" fmla="*/ 0 w 1203"/>
              <a:gd name="T7" fmla="*/ 773 h 810"/>
              <a:gd name="T8" fmla="*/ 0 w 1203"/>
              <a:gd name="T9" fmla="*/ 37 h 810"/>
              <a:gd name="T10" fmla="*/ 28 w 1203"/>
              <a:gd name="T11" fmla="*/ 0 h 810"/>
              <a:gd name="T12" fmla="*/ 1176 w 1203"/>
              <a:gd name="T13" fmla="*/ 0 h 810"/>
              <a:gd name="T14" fmla="*/ 1203 w 1203"/>
              <a:gd name="T15" fmla="*/ 37 h 810"/>
              <a:gd name="T16" fmla="*/ 1203 w 1203"/>
              <a:gd name="T17" fmla="*/ 773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3" h="810">
                <a:moveTo>
                  <a:pt x="1203" y="773"/>
                </a:moveTo>
                <a:cubicBezTo>
                  <a:pt x="1203" y="794"/>
                  <a:pt x="1191" y="810"/>
                  <a:pt x="1176" y="810"/>
                </a:cubicBezTo>
                <a:cubicBezTo>
                  <a:pt x="28" y="810"/>
                  <a:pt x="28" y="810"/>
                  <a:pt x="28" y="810"/>
                </a:cubicBezTo>
                <a:cubicBezTo>
                  <a:pt x="12" y="810"/>
                  <a:pt x="0" y="794"/>
                  <a:pt x="0" y="773"/>
                </a:cubicBezTo>
                <a:cubicBezTo>
                  <a:pt x="0" y="37"/>
                  <a:pt x="0" y="37"/>
                  <a:pt x="0" y="37"/>
                </a:cubicBezTo>
                <a:cubicBezTo>
                  <a:pt x="0" y="16"/>
                  <a:pt x="12" y="0"/>
                  <a:pt x="28" y="0"/>
                </a:cubicBezTo>
                <a:cubicBezTo>
                  <a:pt x="1176" y="0"/>
                  <a:pt x="1176" y="0"/>
                  <a:pt x="1176" y="0"/>
                </a:cubicBezTo>
                <a:cubicBezTo>
                  <a:pt x="1191" y="0"/>
                  <a:pt x="1203" y="16"/>
                  <a:pt x="1203" y="37"/>
                </a:cubicBezTo>
                <a:lnTo>
                  <a:pt x="1203" y="773"/>
                </a:lnTo>
                <a:close/>
              </a:path>
            </a:pathLst>
          </a:custGeom>
          <a:solidFill>
            <a:schemeClr val="tx1">
              <a:lumMod val="85000"/>
              <a:lumOff val="15000"/>
            </a:schemeClr>
          </a:solidFill>
          <a:ln>
            <a:noFill/>
          </a:ln>
        </p:spPr>
        <p:txBody>
          <a:bodyPr wrap="square" lIns="91440" tIns="45720" rIns="91440" bIns="45720" anchor="ctr">
            <a:normAutofit/>
          </a:bodyPr>
          <a:lstStyle/>
          <a:p>
            <a:pPr algn="ctr"/>
            <a:endParaRPr/>
          </a:p>
        </p:txBody>
      </p:sp>
      <p:sp>
        <p:nvSpPr>
          <p:cNvPr id="58" name="íṣlîḓé"/>
          <p:cNvSpPr/>
          <p:nvPr userDrawn="1"/>
        </p:nvSpPr>
        <p:spPr bwMode="auto">
          <a:xfrm>
            <a:off x="419224" y="5041796"/>
            <a:ext cx="5746526" cy="141364"/>
          </a:xfrm>
          <a:custGeom>
            <a:avLst/>
            <a:gdLst>
              <a:gd name="T0" fmla="*/ 10 w 1623"/>
              <a:gd name="T1" fmla="*/ 6 h 40"/>
              <a:gd name="T2" fmla="*/ 71 w 1623"/>
              <a:gd name="T3" fmla="*/ 40 h 40"/>
              <a:gd name="T4" fmla="*/ 1560 w 1623"/>
              <a:gd name="T5" fmla="*/ 40 h 40"/>
              <a:gd name="T6" fmla="*/ 1623 w 1623"/>
              <a:gd name="T7" fmla="*/ 13 h 40"/>
              <a:gd name="T8" fmla="*/ 1623 w 1623"/>
              <a:gd name="T9" fmla="*/ 0 h 40"/>
              <a:gd name="T10" fmla="*/ 10 w 1623"/>
              <a:gd name="T11" fmla="*/ 6 h 40"/>
            </a:gdLst>
            <a:ahLst/>
            <a:cxnLst>
              <a:cxn ang="0">
                <a:pos x="T0" y="T1"/>
              </a:cxn>
              <a:cxn ang="0">
                <a:pos x="T2" y="T3"/>
              </a:cxn>
              <a:cxn ang="0">
                <a:pos x="T4" y="T5"/>
              </a:cxn>
              <a:cxn ang="0">
                <a:pos x="T6" y="T7"/>
              </a:cxn>
              <a:cxn ang="0">
                <a:pos x="T8" y="T9"/>
              </a:cxn>
              <a:cxn ang="0">
                <a:pos x="T10" y="T11"/>
              </a:cxn>
            </a:cxnLst>
            <a:rect l="0" t="0" r="r" b="b"/>
            <a:pathLst>
              <a:path w="1623" h="40">
                <a:moveTo>
                  <a:pt x="10" y="6"/>
                </a:moveTo>
                <a:cubicBezTo>
                  <a:pt x="10" y="6"/>
                  <a:pt x="0" y="24"/>
                  <a:pt x="71" y="40"/>
                </a:cubicBezTo>
                <a:cubicBezTo>
                  <a:pt x="1560" y="40"/>
                  <a:pt x="1560" y="40"/>
                  <a:pt x="1560" y="40"/>
                </a:cubicBezTo>
                <a:cubicBezTo>
                  <a:pt x="1560" y="40"/>
                  <a:pt x="1610" y="37"/>
                  <a:pt x="1623" y="13"/>
                </a:cubicBezTo>
                <a:cubicBezTo>
                  <a:pt x="1623" y="0"/>
                  <a:pt x="1623" y="0"/>
                  <a:pt x="1623" y="0"/>
                </a:cubicBezTo>
                <a:lnTo>
                  <a:pt x="10" y="6"/>
                </a:lnTo>
                <a:close/>
              </a:path>
            </a:pathLst>
          </a:custGeom>
          <a:solidFill>
            <a:schemeClr val="tx1">
              <a:lumMod val="65000"/>
              <a:lumOff val="35000"/>
            </a:schemeClr>
          </a:solidFill>
          <a:ln>
            <a:noFill/>
          </a:ln>
        </p:spPr>
        <p:txBody>
          <a:bodyPr wrap="square" lIns="91440" tIns="45720" rIns="91440" bIns="45720" anchor="ctr">
            <a:normAutofit fontScale="25000" lnSpcReduction="20000"/>
          </a:bodyPr>
          <a:lstStyle/>
          <a:p>
            <a:pPr algn="ctr"/>
            <a:endParaRPr/>
          </a:p>
        </p:txBody>
      </p:sp>
      <p:sp>
        <p:nvSpPr>
          <p:cNvPr id="59" name="íŝ1íďê"/>
          <p:cNvSpPr/>
          <p:nvPr userDrawn="1"/>
        </p:nvSpPr>
        <p:spPr bwMode="auto">
          <a:xfrm>
            <a:off x="451584" y="4927682"/>
            <a:ext cx="5724385" cy="177131"/>
          </a:xfrm>
          <a:custGeom>
            <a:avLst/>
            <a:gdLst>
              <a:gd name="T0" fmla="*/ 1 w 1617"/>
              <a:gd name="T1" fmla="*/ 0 h 50"/>
              <a:gd name="T2" fmla="*/ 1615 w 1617"/>
              <a:gd name="T3" fmla="*/ 0 h 50"/>
              <a:gd name="T4" fmla="*/ 1615 w 1617"/>
              <a:gd name="T5" fmla="*/ 41 h 50"/>
              <a:gd name="T6" fmla="*/ 1598 w 1617"/>
              <a:gd name="T7" fmla="*/ 46 h 50"/>
              <a:gd name="T8" fmla="*/ 17 w 1617"/>
              <a:gd name="T9" fmla="*/ 46 h 50"/>
              <a:gd name="T10" fmla="*/ 0 w 1617"/>
              <a:gd name="T11" fmla="*/ 40 h 50"/>
              <a:gd name="T12" fmla="*/ 1 w 161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617" h="50">
                <a:moveTo>
                  <a:pt x="1" y="0"/>
                </a:moveTo>
                <a:cubicBezTo>
                  <a:pt x="1615" y="0"/>
                  <a:pt x="1615" y="0"/>
                  <a:pt x="1615" y="0"/>
                </a:cubicBezTo>
                <a:cubicBezTo>
                  <a:pt x="1615" y="41"/>
                  <a:pt x="1615" y="41"/>
                  <a:pt x="1615" y="41"/>
                </a:cubicBezTo>
                <a:cubicBezTo>
                  <a:pt x="1615" y="41"/>
                  <a:pt x="1617" y="47"/>
                  <a:pt x="1598" y="46"/>
                </a:cubicBezTo>
                <a:cubicBezTo>
                  <a:pt x="17" y="46"/>
                  <a:pt x="17" y="46"/>
                  <a:pt x="17" y="46"/>
                </a:cubicBezTo>
                <a:cubicBezTo>
                  <a:pt x="17" y="46"/>
                  <a:pt x="2" y="50"/>
                  <a:pt x="0" y="40"/>
                </a:cubicBezTo>
                <a:lnTo>
                  <a:pt x="1" y="0"/>
                </a:lnTo>
                <a:close/>
              </a:path>
            </a:pathLst>
          </a:custGeom>
          <a:solidFill>
            <a:schemeClr val="bg1">
              <a:lumMod val="65000"/>
            </a:schemeClr>
          </a:solidFill>
          <a:ln>
            <a:noFill/>
          </a:ln>
        </p:spPr>
        <p:txBody>
          <a:bodyPr wrap="square" lIns="91440" tIns="45720" rIns="91440" bIns="45720" anchor="ctr">
            <a:normAutofit fontScale="40000" lnSpcReduction="20000"/>
          </a:bodyPr>
          <a:lstStyle/>
          <a:p>
            <a:pPr algn="ctr"/>
            <a:endParaRPr/>
          </a:p>
        </p:txBody>
      </p:sp>
      <p:sp>
        <p:nvSpPr>
          <p:cNvPr id="103" name="ïšlîḍê"/>
          <p:cNvSpPr/>
          <p:nvPr userDrawn="1"/>
        </p:nvSpPr>
        <p:spPr bwMode="auto">
          <a:xfrm>
            <a:off x="5690563" y="5002622"/>
            <a:ext cx="212897" cy="20438"/>
          </a:xfrm>
          <a:custGeom>
            <a:avLst/>
            <a:gdLst>
              <a:gd name="T0" fmla="*/ 60 w 60"/>
              <a:gd name="T1" fmla="*/ 3 h 6"/>
              <a:gd name="T2" fmla="*/ 57 w 60"/>
              <a:gd name="T3" fmla="*/ 6 h 6"/>
              <a:gd name="T4" fmla="*/ 3 w 60"/>
              <a:gd name="T5" fmla="*/ 6 h 6"/>
              <a:gd name="T6" fmla="*/ 0 w 60"/>
              <a:gd name="T7" fmla="*/ 3 h 6"/>
              <a:gd name="T8" fmla="*/ 0 w 60"/>
              <a:gd name="T9" fmla="*/ 3 h 6"/>
              <a:gd name="T10" fmla="*/ 3 w 60"/>
              <a:gd name="T11" fmla="*/ 0 h 6"/>
              <a:gd name="T12" fmla="*/ 57 w 60"/>
              <a:gd name="T13" fmla="*/ 0 h 6"/>
              <a:gd name="T14" fmla="*/ 60 w 60"/>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6">
                <a:moveTo>
                  <a:pt x="60" y="3"/>
                </a:moveTo>
                <a:cubicBezTo>
                  <a:pt x="60" y="5"/>
                  <a:pt x="59" y="6"/>
                  <a:pt x="57" y="6"/>
                </a:cubicBezTo>
                <a:cubicBezTo>
                  <a:pt x="3" y="6"/>
                  <a:pt x="3" y="6"/>
                  <a:pt x="3" y="6"/>
                </a:cubicBezTo>
                <a:cubicBezTo>
                  <a:pt x="1" y="6"/>
                  <a:pt x="0" y="5"/>
                  <a:pt x="0" y="3"/>
                </a:cubicBezTo>
                <a:cubicBezTo>
                  <a:pt x="0" y="3"/>
                  <a:pt x="0" y="3"/>
                  <a:pt x="0" y="3"/>
                </a:cubicBezTo>
                <a:cubicBezTo>
                  <a:pt x="0" y="2"/>
                  <a:pt x="1" y="0"/>
                  <a:pt x="3" y="0"/>
                </a:cubicBezTo>
                <a:cubicBezTo>
                  <a:pt x="57" y="0"/>
                  <a:pt x="57" y="0"/>
                  <a:pt x="57" y="0"/>
                </a:cubicBezTo>
                <a:cubicBezTo>
                  <a:pt x="59" y="0"/>
                  <a:pt x="60" y="2"/>
                  <a:pt x="60" y="3"/>
                </a:cubicBezTo>
                <a:close/>
              </a:path>
            </a:pathLst>
          </a:custGeom>
          <a:solidFill>
            <a:srgbClr val="152C34"/>
          </a:solidFill>
          <a:ln w="9525">
            <a:solidFill>
              <a:srgbClr val="000000"/>
            </a:solidFill>
            <a:round/>
          </a:ln>
        </p:spPr>
        <p:txBody>
          <a:bodyPr wrap="square" lIns="91440" tIns="45720" rIns="91440" bIns="45720" anchor="ctr">
            <a:normAutofit fontScale="25000" lnSpcReduction="20000"/>
          </a:bodyPr>
          <a:lstStyle/>
          <a:p>
            <a:pPr algn="ctr"/>
            <a:endParaRPr/>
          </a:p>
        </p:txBody>
      </p:sp>
      <p:sp>
        <p:nvSpPr>
          <p:cNvPr id="104" name="íŝľîḑê"/>
          <p:cNvSpPr/>
          <p:nvPr userDrawn="1"/>
        </p:nvSpPr>
        <p:spPr>
          <a:xfrm>
            <a:off x="2981790" y="4886774"/>
            <a:ext cx="621394" cy="115848"/>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p>
        </p:txBody>
      </p:sp>
      <p:sp>
        <p:nvSpPr>
          <p:cNvPr id="106" name="图片占位符 105"/>
          <p:cNvSpPr>
            <a:spLocks noGrp="1"/>
          </p:cNvSpPr>
          <p:nvPr>
            <p:ph type="pic" sz="quarter" idx="13"/>
          </p:nvPr>
        </p:nvSpPr>
        <p:spPr>
          <a:xfrm>
            <a:off x="1350863" y="2306491"/>
            <a:ext cx="3932640" cy="2427031"/>
          </a:xfrm>
          <a:custGeom>
            <a:avLst/>
            <a:gdLst>
              <a:gd name="connsiteX0" fmla="*/ 0 w 3932640"/>
              <a:gd name="connsiteY0" fmla="*/ 0 h 2427031"/>
              <a:gd name="connsiteX1" fmla="*/ 3932640 w 3932640"/>
              <a:gd name="connsiteY1" fmla="*/ 0 h 2427031"/>
              <a:gd name="connsiteX2" fmla="*/ 3932640 w 3932640"/>
              <a:gd name="connsiteY2" fmla="*/ 2427031 h 2427031"/>
              <a:gd name="connsiteX3" fmla="*/ 0 w 3932640"/>
              <a:gd name="connsiteY3" fmla="*/ 2427031 h 2427031"/>
            </a:gdLst>
            <a:ahLst/>
            <a:cxnLst>
              <a:cxn ang="0">
                <a:pos x="connsiteX0" y="connsiteY0"/>
              </a:cxn>
              <a:cxn ang="0">
                <a:pos x="connsiteX1" y="connsiteY1"/>
              </a:cxn>
              <a:cxn ang="0">
                <a:pos x="connsiteX2" y="connsiteY2"/>
              </a:cxn>
              <a:cxn ang="0">
                <a:pos x="connsiteX3" y="connsiteY3"/>
              </a:cxn>
            </a:cxnLst>
            <a:rect l="l" t="t" r="r" b="b"/>
            <a:pathLst>
              <a:path w="3932640" h="2427031">
                <a:moveTo>
                  <a:pt x="0" y="0"/>
                </a:moveTo>
                <a:lnTo>
                  <a:pt x="3932640" y="0"/>
                </a:lnTo>
                <a:lnTo>
                  <a:pt x="3932640" y="2427031"/>
                </a:lnTo>
                <a:lnTo>
                  <a:pt x="0" y="2427031"/>
                </a:lnTo>
                <a:close/>
              </a:path>
            </a:pathLst>
          </a:custGeom>
        </p:spPr>
        <p:txBody>
          <a:bodyPr wrap="square">
            <a:noAutofit/>
          </a:bodyPr>
          <a:lstStyle/>
          <a:p>
            <a:endParaRPr lang="zh-CN" altLang="en-US"/>
          </a:p>
        </p:txBody>
      </p:sp>
      <p:pic>
        <p:nvPicPr>
          <p:cNvPr id="105" name="图片 10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5634" y="239650"/>
            <a:ext cx="1333266" cy="430004"/>
          </a:xfrm>
          <a:prstGeom prst="rect">
            <a:avLst/>
          </a:prstGeom>
        </p:spPr>
      </p:pic>
    </p:spTree>
    <p:extLst>
      <p:ext uri="{BB962C8B-B14F-4D97-AF65-F5344CB8AC3E}">
        <p14:creationId xmlns:p14="http://schemas.microsoft.com/office/powerpoint/2010/main" val="23767768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图文-05">
    <p:spTree>
      <p:nvGrpSpPr>
        <p:cNvPr id="1" name=""/>
        <p:cNvGrpSpPr/>
        <p:nvPr/>
      </p:nvGrpSpPr>
      <p:grpSpPr>
        <a:xfrm>
          <a:off x="0" y="0"/>
          <a:ext cx="0" cy="0"/>
          <a:chOff x="0" y="0"/>
          <a:chExt cx="0" cy="0"/>
        </a:xfrm>
      </p:grpSpPr>
      <p:sp>
        <p:nvSpPr>
          <p:cNvPr id="51" name="矩形 50"/>
          <p:cNvSpPr/>
          <p:nvPr userDrawn="1"/>
        </p:nvSpPr>
        <p:spPr>
          <a:xfrm>
            <a:off x="0" y="6570000"/>
            <a:ext cx="12192000" cy="2880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660400" y="817563"/>
            <a:ext cx="10858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椭圆 51"/>
          <p:cNvSpPr/>
          <p:nvPr userDrawn="1"/>
        </p:nvSpPr>
        <p:spPr>
          <a:xfrm>
            <a:off x="307394" y="147389"/>
            <a:ext cx="594613" cy="59461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标题 53"/>
          <p:cNvSpPr>
            <a:spLocks noGrp="1"/>
          </p:cNvSpPr>
          <p:nvPr userDrawn="1">
            <p:ph type="title" hasCustomPrompt="1"/>
          </p:nvPr>
        </p:nvSpPr>
        <p:spPr>
          <a:xfrm>
            <a:off x="590229" y="203792"/>
            <a:ext cx="7282912" cy="523220"/>
          </a:xfrm>
        </p:spPr>
        <p:txBody>
          <a:bodyPr bIns="0" anchor="b" anchorCtr="0">
            <a:normAutofit/>
          </a:bodyPr>
          <a:lstStyle>
            <a:lvl1pPr>
              <a:defRPr lang="zh-CN" altLang="en-US" sz="2800" b="1" kern="1200" spc="100" baseline="0" dirty="0">
                <a:solidFill>
                  <a:schemeClr val="tx2">
                    <a:lumMod val="50000"/>
                  </a:schemeClr>
                </a:solidFill>
                <a:latin typeface="+mj-ea"/>
                <a:ea typeface="+mj-ea"/>
                <a:cs typeface="+mn-cs"/>
              </a:defRPr>
            </a:lvl1pPr>
          </a:lstStyle>
          <a:p>
            <a:r>
              <a:rPr lang="zh-CN" altLang="en-US" dirty="0"/>
              <a:t>单击此处输入标题</a:t>
            </a:r>
          </a:p>
        </p:txBody>
      </p:sp>
      <p:sp>
        <p:nvSpPr>
          <p:cNvPr id="105" name="椭圆 104"/>
          <p:cNvSpPr/>
          <p:nvPr userDrawn="1"/>
        </p:nvSpPr>
        <p:spPr>
          <a:xfrm>
            <a:off x="4561974" y="1996260"/>
            <a:ext cx="3068052" cy="3068052"/>
          </a:xfrm>
          <a:prstGeom prst="ellipse">
            <a:avLst/>
          </a:prstGeom>
          <a:solidFill>
            <a:schemeClr val="bg1"/>
          </a:solidFill>
          <a:ln w="152400">
            <a:solidFill>
              <a:schemeClr val="bg1">
                <a:lumMod val="85000"/>
              </a:schemeClr>
            </a:solidFill>
          </a:ln>
          <a:effectLst>
            <a:outerShdw blurRad="762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图片占位符 110"/>
          <p:cNvSpPr>
            <a:spLocks noGrp="1"/>
          </p:cNvSpPr>
          <p:nvPr>
            <p:ph type="pic" sz="quarter" idx="13"/>
          </p:nvPr>
        </p:nvSpPr>
        <p:spPr>
          <a:xfrm>
            <a:off x="4561974" y="1996260"/>
            <a:ext cx="3068052" cy="3068052"/>
          </a:xfrm>
          <a:custGeom>
            <a:avLst/>
            <a:gdLst>
              <a:gd name="connsiteX0" fmla="*/ 1534026 w 3068052"/>
              <a:gd name="connsiteY0" fmla="*/ 0 h 3068052"/>
              <a:gd name="connsiteX1" fmla="*/ 3068052 w 3068052"/>
              <a:gd name="connsiteY1" fmla="*/ 1534026 h 3068052"/>
              <a:gd name="connsiteX2" fmla="*/ 1534026 w 3068052"/>
              <a:gd name="connsiteY2" fmla="*/ 3068052 h 3068052"/>
              <a:gd name="connsiteX3" fmla="*/ 0 w 3068052"/>
              <a:gd name="connsiteY3" fmla="*/ 1534026 h 3068052"/>
              <a:gd name="connsiteX4" fmla="*/ 1534026 w 3068052"/>
              <a:gd name="connsiteY4" fmla="*/ 0 h 3068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8052" h="3068052">
                <a:moveTo>
                  <a:pt x="1534026" y="0"/>
                </a:moveTo>
                <a:cubicBezTo>
                  <a:pt x="2381245" y="0"/>
                  <a:pt x="3068052" y="686807"/>
                  <a:pt x="3068052" y="1534026"/>
                </a:cubicBezTo>
                <a:cubicBezTo>
                  <a:pt x="3068052" y="2381245"/>
                  <a:pt x="2381245" y="3068052"/>
                  <a:pt x="1534026" y="3068052"/>
                </a:cubicBezTo>
                <a:cubicBezTo>
                  <a:pt x="686807" y="3068052"/>
                  <a:pt x="0" y="2381245"/>
                  <a:pt x="0" y="1534026"/>
                </a:cubicBezTo>
                <a:cubicBezTo>
                  <a:pt x="0" y="686807"/>
                  <a:pt x="686807" y="0"/>
                  <a:pt x="1534026" y="0"/>
                </a:cubicBezTo>
                <a:close/>
              </a:path>
            </a:pathLst>
          </a:custGeom>
          <a:noFill/>
          <a:ln w="152400">
            <a:solidFill>
              <a:schemeClr val="bg2">
                <a:lumMod val="90000"/>
              </a:schemeClr>
            </a:solidFill>
          </a:ln>
          <a:effectLst>
            <a:innerShdw blurRad="635000">
              <a:schemeClr val="bg1">
                <a:lumMod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zh-CN" altLang="en-US" sz="1800">
                <a:solidFill>
                  <a:schemeClr val="lt1"/>
                </a:solidFill>
              </a:defRPr>
            </a:lvl1pPr>
          </a:lstStyle>
          <a:p>
            <a:pPr marL="0" lvl="0" algn="ctr"/>
            <a:endParaRPr lang="zh-CN" altLang="en-US"/>
          </a:p>
        </p:txBody>
      </p:sp>
      <p:sp>
        <p:nvSpPr>
          <p:cNvPr id="112" name="弧形 111"/>
          <p:cNvSpPr/>
          <p:nvPr userDrawn="1"/>
        </p:nvSpPr>
        <p:spPr>
          <a:xfrm>
            <a:off x="4219074" y="1653360"/>
            <a:ext cx="3753853" cy="3753853"/>
          </a:xfrm>
          <a:prstGeom prst="arc">
            <a:avLst>
              <a:gd name="adj1" fmla="val 16200000"/>
              <a:gd name="adj2" fmla="val 19455614"/>
            </a:avLst>
          </a:prstGeom>
          <a:ln w="50800" cap="rnd">
            <a:gradFill flip="none" rotWithShape="1">
              <a:gsLst>
                <a:gs pos="0">
                  <a:schemeClr val="tx2">
                    <a:lumMod val="20000"/>
                    <a:lumOff val="80000"/>
                    <a:alpha val="0"/>
                  </a:schemeClr>
                </a:gs>
                <a:gs pos="100000">
                  <a:schemeClr val="tx2">
                    <a:lumMod val="20000"/>
                    <a:lumOff val="80000"/>
                  </a:schemeClr>
                </a:gs>
              </a:gsLst>
              <a:lin ang="0" scaled="1"/>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3" name="弧形 112"/>
          <p:cNvSpPr/>
          <p:nvPr userDrawn="1"/>
        </p:nvSpPr>
        <p:spPr>
          <a:xfrm>
            <a:off x="3799973" y="1234259"/>
            <a:ext cx="4592054" cy="4592054"/>
          </a:xfrm>
          <a:prstGeom prst="arc">
            <a:avLst>
              <a:gd name="adj1" fmla="val 21326323"/>
              <a:gd name="adj2" fmla="val 4417834"/>
            </a:avLst>
          </a:prstGeom>
          <a:ln w="50800" cap="rnd">
            <a:gradFill>
              <a:gsLst>
                <a:gs pos="0">
                  <a:schemeClr val="tx2">
                    <a:lumMod val="20000"/>
                    <a:lumOff val="80000"/>
                    <a:alpha val="0"/>
                  </a:schemeClr>
                </a:gs>
                <a:gs pos="100000">
                  <a:schemeClr val="tx2">
                    <a:lumMod val="20000"/>
                    <a:lumOff val="80000"/>
                  </a:schemeClr>
                </a:gs>
              </a:gsLst>
              <a:lin ang="5400000" scaled="1"/>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4" name="弧形 113"/>
          <p:cNvSpPr/>
          <p:nvPr userDrawn="1"/>
        </p:nvSpPr>
        <p:spPr>
          <a:xfrm>
            <a:off x="4390524" y="1824810"/>
            <a:ext cx="3410952" cy="3410952"/>
          </a:xfrm>
          <a:prstGeom prst="arc">
            <a:avLst>
              <a:gd name="adj1" fmla="val 20453589"/>
              <a:gd name="adj2" fmla="val 1326856"/>
            </a:avLst>
          </a:prstGeom>
          <a:ln w="50800" cap="rnd">
            <a:gradFill flip="none" rotWithShape="1">
              <a:gsLst>
                <a:gs pos="0">
                  <a:schemeClr val="tx2">
                    <a:lumMod val="20000"/>
                    <a:lumOff val="80000"/>
                    <a:alpha val="0"/>
                  </a:schemeClr>
                </a:gs>
                <a:gs pos="100000">
                  <a:schemeClr val="tx2">
                    <a:lumMod val="20000"/>
                    <a:lumOff val="80000"/>
                  </a:schemeClr>
                </a:gs>
              </a:gsLst>
              <a:lin ang="5400000" scaled="1"/>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5" name="弧形 114"/>
          <p:cNvSpPr/>
          <p:nvPr userDrawn="1"/>
        </p:nvSpPr>
        <p:spPr>
          <a:xfrm>
            <a:off x="4304799" y="1739085"/>
            <a:ext cx="3582403" cy="3582403"/>
          </a:xfrm>
          <a:prstGeom prst="arc">
            <a:avLst>
              <a:gd name="adj1" fmla="val 2732978"/>
              <a:gd name="adj2" fmla="val 12989223"/>
            </a:avLst>
          </a:prstGeom>
          <a:ln w="50800" cap="rnd">
            <a:gradFill flip="none" rotWithShape="1">
              <a:gsLst>
                <a:gs pos="0">
                  <a:schemeClr val="accent1">
                    <a:alpha val="0"/>
                  </a:schemeClr>
                </a:gs>
                <a:gs pos="100000">
                  <a:schemeClr val="accent1"/>
                </a:gs>
              </a:gsLst>
              <a:lin ang="13500000" scaled="1"/>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6" name="弧形 115"/>
          <p:cNvSpPr/>
          <p:nvPr userDrawn="1"/>
        </p:nvSpPr>
        <p:spPr>
          <a:xfrm>
            <a:off x="4095750" y="1530036"/>
            <a:ext cx="4000500" cy="4000500"/>
          </a:xfrm>
          <a:prstGeom prst="arc">
            <a:avLst>
              <a:gd name="adj1" fmla="val 7042663"/>
              <a:gd name="adj2" fmla="val 10787442"/>
            </a:avLst>
          </a:prstGeom>
          <a:ln w="50800" cap="rnd">
            <a:gradFill flip="none" rotWithShape="1">
              <a:gsLst>
                <a:gs pos="0">
                  <a:schemeClr val="tx2">
                    <a:lumMod val="20000"/>
                    <a:lumOff val="80000"/>
                    <a:alpha val="0"/>
                  </a:schemeClr>
                </a:gs>
                <a:gs pos="100000">
                  <a:schemeClr val="tx2">
                    <a:lumMod val="20000"/>
                    <a:lumOff val="80000"/>
                  </a:schemeClr>
                </a:gs>
              </a:gsLst>
              <a:lin ang="16200000" scaled="1"/>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59" name="图片 5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5634" y="239650"/>
            <a:ext cx="1333266" cy="430004"/>
          </a:xfrm>
          <a:prstGeom prst="rect">
            <a:avLst/>
          </a:prstGeom>
        </p:spPr>
      </p:pic>
    </p:spTree>
    <p:extLst>
      <p:ext uri="{BB962C8B-B14F-4D97-AF65-F5344CB8AC3E}">
        <p14:creationId xmlns:p14="http://schemas.microsoft.com/office/powerpoint/2010/main" val="17406111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图文-06">
    <p:spTree>
      <p:nvGrpSpPr>
        <p:cNvPr id="1" name=""/>
        <p:cNvGrpSpPr/>
        <p:nvPr/>
      </p:nvGrpSpPr>
      <p:grpSpPr>
        <a:xfrm>
          <a:off x="0" y="0"/>
          <a:ext cx="0" cy="0"/>
          <a:chOff x="0" y="0"/>
          <a:chExt cx="0" cy="0"/>
        </a:xfrm>
      </p:grpSpPr>
      <p:sp>
        <p:nvSpPr>
          <p:cNvPr id="51" name="矩形 50"/>
          <p:cNvSpPr/>
          <p:nvPr userDrawn="1"/>
        </p:nvSpPr>
        <p:spPr>
          <a:xfrm>
            <a:off x="0" y="6570000"/>
            <a:ext cx="12192000" cy="2880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660400" y="817563"/>
            <a:ext cx="10858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椭圆 51"/>
          <p:cNvSpPr/>
          <p:nvPr userDrawn="1"/>
        </p:nvSpPr>
        <p:spPr>
          <a:xfrm>
            <a:off x="307394" y="147389"/>
            <a:ext cx="594613" cy="59461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标题 53"/>
          <p:cNvSpPr>
            <a:spLocks noGrp="1"/>
          </p:cNvSpPr>
          <p:nvPr userDrawn="1">
            <p:ph type="title" hasCustomPrompt="1"/>
          </p:nvPr>
        </p:nvSpPr>
        <p:spPr>
          <a:xfrm>
            <a:off x="590229" y="203792"/>
            <a:ext cx="7282912" cy="523220"/>
          </a:xfrm>
        </p:spPr>
        <p:txBody>
          <a:bodyPr bIns="0" anchor="b" anchorCtr="0">
            <a:normAutofit/>
          </a:bodyPr>
          <a:lstStyle>
            <a:lvl1pPr>
              <a:defRPr lang="zh-CN" altLang="en-US" sz="2800" b="1" kern="1200" spc="100" baseline="0" dirty="0">
                <a:solidFill>
                  <a:schemeClr val="tx2">
                    <a:lumMod val="50000"/>
                  </a:schemeClr>
                </a:solidFill>
                <a:latin typeface="+mj-ea"/>
                <a:ea typeface="+mj-ea"/>
                <a:cs typeface="+mn-cs"/>
              </a:defRPr>
            </a:lvl1pPr>
          </a:lstStyle>
          <a:p>
            <a:r>
              <a:rPr lang="zh-CN" altLang="en-US" dirty="0"/>
              <a:t>单击此处输入标题</a:t>
            </a:r>
          </a:p>
        </p:txBody>
      </p:sp>
      <p:sp>
        <p:nvSpPr>
          <p:cNvPr id="110" name="图片占位符 109"/>
          <p:cNvSpPr>
            <a:spLocks noGrp="1"/>
          </p:cNvSpPr>
          <p:nvPr>
            <p:ph type="pic" sz="quarter" idx="13"/>
          </p:nvPr>
        </p:nvSpPr>
        <p:spPr>
          <a:xfrm>
            <a:off x="673102" y="1403162"/>
            <a:ext cx="3002637" cy="1511374"/>
          </a:xfrm>
          <a:custGeom>
            <a:avLst/>
            <a:gdLst>
              <a:gd name="connsiteX0" fmla="*/ 0 w 3002637"/>
              <a:gd name="connsiteY0" fmla="*/ 0 h 1511374"/>
              <a:gd name="connsiteX1" fmla="*/ 3002637 w 3002637"/>
              <a:gd name="connsiteY1" fmla="*/ 0 h 1511374"/>
              <a:gd name="connsiteX2" fmla="*/ 3002637 w 3002637"/>
              <a:gd name="connsiteY2" fmla="*/ 1511374 h 1511374"/>
              <a:gd name="connsiteX3" fmla="*/ 0 w 3002637"/>
              <a:gd name="connsiteY3" fmla="*/ 1511374 h 1511374"/>
            </a:gdLst>
            <a:ahLst/>
            <a:cxnLst>
              <a:cxn ang="0">
                <a:pos x="connsiteX0" y="connsiteY0"/>
              </a:cxn>
              <a:cxn ang="0">
                <a:pos x="connsiteX1" y="connsiteY1"/>
              </a:cxn>
              <a:cxn ang="0">
                <a:pos x="connsiteX2" y="connsiteY2"/>
              </a:cxn>
              <a:cxn ang="0">
                <a:pos x="connsiteX3" y="connsiteY3"/>
              </a:cxn>
            </a:cxnLst>
            <a:rect l="l" t="t" r="r" b="b"/>
            <a:pathLst>
              <a:path w="3002637" h="1511374">
                <a:moveTo>
                  <a:pt x="0" y="0"/>
                </a:moveTo>
                <a:lnTo>
                  <a:pt x="3002637" y="0"/>
                </a:lnTo>
                <a:lnTo>
                  <a:pt x="3002637" y="1511374"/>
                </a:lnTo>
                <a:lnTo>
                  <a:pt x="0" y="1511374"/>
                </a:lnTo>
                <a:close/>
              </a:path>
            </a:pathLst>
          </a:custGeom>
        </p:spPr>
        <p:txBody>
          <a:bodyPr wrap="square">
            <a:noAutofit/>
          </a:bodyPr>
          <a:lstStyle/>
          <a:p>
            <a:endParaRPr lang="zh-CN" altLang="en-US"/>
          </a:p>
        </p:txBody>
      </p:sp>
      <p:sp>
        <p:nvSpPr>
          <p:cNvPr id="109" name="图片占位符 108"/>
          <p:cNvSpPr>
            <a:spLocks noGrp="1"/>
          </p:cNvSpPr>
          <p:nvPr>
            <p:ph type="pic" sz="quarter" idx="14"/>
          </p:nvPr>
        </p:nvSpPr>
        <p:spPr>
          <a:xfrm>
            <a:off x="4594666" y="1403162"/>
            <a:ext cx="3002637" cy="1511374"/>
          </a:xfrm>
          <a:custGeom>
            <a:avLst/>
            <a:gdLst>
              <a:gd name="connsiteX0" fmla="*/ 0 w 3002637"/>
              <a:gd name="connsiteY0" fmla="*/ 0 h 1511374"/>
              <a:gd name="connsiteX1" fmla="*/ 3002637 w 3002637"/>
              <a:gd name="connsiteY1" fmla="*/ 0 h 1511374"/>
              <a:gd name="connsiteX2" fmla="*/ 3002637 w 3002637"/>
              <a:gd name="connsiteY2" fmla="*/ 1511374 h 1511374"/>
              <a:gd name="connsiteX3" fmla="*/ 0 w 3002637"/>
              <a:gd name="connsiteY3" fmla="*/ 1511374 h 1511374"/>
            </a:gdLst>
            <a:ahLst/>
            <a:cxnLst>
              <a:cxn ang="0">
                <a:pos x="connsiteX0" y="connsiteY0"/>
              </a:cxn>
              <a:cxn ang="0">
                <a:pos x="connsiteX1" y="connsiteY1"/>
              </a:cxn>
              <a:cxn ang="0">
                <a:pos x="connsiteX2" y="connsiteY2"/>
              </a:cxn>
              <a:cxn ang="0">
                <a:pos x="connsiteX3" y="connsiteY3"/>
              </a:cxn>
            </a:cxnLst>
            <a:rect l="l" t="t" r="r" b="b"/>
            <a:pathLst>
              <a:path w="3002637" h="1511374">
                <a:moveTo>
                  <a:pt x="0" y="0"/>
                </a:moveTo>
                <a:lnTo>
                  <a:pt x="3002637" y="0"/>
                </a:lnTo>
                <a:lnTo>
                  <a:pt x="3002637" y="1511374"/>
                </a:lnTo>
                <a:lnTo>
                  <a:pt x="0" y="1511374"/>
                </a:lnTo>
                <a:close/>
              </a:path>
            </a:pathLst>
          </a:custGeom>
        </p:spPr>
        <p:txBody>
          <a:bodyPr wrap="square">
            <a:noAutofit/>
          </a:bodyPr>
          <a:lstStyle/>
          <a:p>
            <a:endParaRPr lang="zh-CN" altLang="en-US"/>
          </a:p>
        </p:txBody>
      </p:sp>
      <p:sp>
        <p:nvSpPr>
          <p:cNvPr id="108" name="图片占位符 107"/>
          <p:cNvSpPr>
            <a:spLocks noGrp="1"/>
          </p:cNvSpPr>
          <p:nvPr>
            <p:ph type="pic" sz="quarter" idx="15"/>
          </p:nvPr>
        </p:nvSpPr>
        <p:spPr>
          <a:xfrm>
            <a:off x="8516261" y="1403162"/>
            <a:ext cx="3002637" cy="1511374"/>
          </a:xfrm>
          <a:custGeom>
            <a:avLst/>
            <a:gdLst>
              <a:gd name="connsiteX0" fmla="*/ 0 w 3002637"/>
              <a:gd name="connsiteY0" fmla="*/ 0 h 1511374"/>
              <a:gd name="connsiteX1" fmla="*/ 3002637 w 3002637"/>
              <a:gd name="connsiteY1" fmla="*/ 0 h 1511374"/>
              <a:gd name="connsiteX2" fmla="*/ 3002637 w 3002637"/>
              <a:gd name="connsiteY2" fmla="*/ 1511374 h 1511374"/>
              <a:gd name="connsiteX3" fmla="*/ 0 w 3002637"/>
              <a:gd name="connsiteY3" fmla="*/ 1511374 h 1511374"/>
            </a:gdLst>
            <a:ahLst/>
            <a:cxnLst>
              <a:cxn ang="0">
                <a:pos x="connsiteX0" y="connsiteY0"/>
              </a:cxn>
              <a:cxn ang="0">
                <a:pos x="connsiteX1" y="connsiteY1"/>
              </a:cxn>
              <a:cxn ang="0">
                <a:pos x="connsiteX2" y="connsiteY2"/>
              </a:cxn>
              <a:cxn ang="0">
                <a:pos x="connsiteX3" y="connsiteY3"/>
              </a:cxn>
            </a:cxnLst>
            <a:rect l="l" t="t" r="r" b="b"/>
            <a:pathLst>
              <a:path w="3002637" h="1511374">
                <a:moveTo>
                  <a:pt x="0" y="0"/>
                </a:moveTo>
                <a:lnTo>
                  <a:pt x="3002637" y="0"/>
                </a:lnTo>
                <a:lnTo>
                  <a:pt x="3002637" y="1511374"/>
                </a:lnTo>
                <a:lnTo>
                  <a:pt x="0" y="1511374"/>
                </a:lnTo>
                <a:close/>
              </a:path>
            </a:pathLst>
          </a:custGeom>
        </p:spPr>
        <p:txBody>
          <a:bodyPr wrap="square">
            <a:noAutofit/>
          </a:bodyPr>
          <a:lstStyle/>
          <a:p>
            <a:endParaRPr lang="zh-CN" altLang="en-US"/>
          </a:p>
        </p:txBody>
      </p:sp>
      <p:pic>
        <p:nvPicPr>
          <p:cNvPr id="55" name="图片 5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5634" y="239650"/>
            <a:ext cx="1333266" cy="430004"/>
          </a:xfrm>
          <a:prstGeom prst="rect">
            <a:avLst/>
          </a:prstGeom>
        </p:spPr>
      </p:pic>
    </p:spTree>
    <p:extLst>
      <p:ext uri="{BB962C8B-B14F-4D97-AF65-F5344CB8AC3E}">
        <p14:creationId xmlns:p14="http://schemas.microsoft.com/office/powerpoint/2010/main" val="41384687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图文-07">
    <p:spTree>
      <p:nvGrpSpPr>
        <p:cNvPr id="1" name=""/>
        <p:cNvGrpSpPr/>
        <p:nvPr/>
      </p:nvGrpSpPr>
      <p:grpSpPr>
        <a:xfrm>
          <a:off x="0" y="0"/>
          <a:ext cx="0" cy="0"/>
          <a:chOff x="0" y="0"/>
          <a:chExt cx="0" cy="0"/>
        </a:xfrm>
      </p:grpSpPr>
      <p:sp>
        <p:nvSpPr>
          <p:cNvPr id="51" name="矩形 50"/>
          <p:cNvSpPr/>
          <p:nvPr userDrawn="1"/>
        </p:nvSpPr>
        <p:spPr>
          <a:xfrm>
            <a:off x="0" y="6570000"/>
            <a:ext cx="12192000" cy="2880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660400" y="817563"/>
            <a:ext cx="10858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椭圆 51"/>
          <p:cNvSpPr/>
          <p:nvPr userDrawn="1"/>
        </p:nvSpPr>
        <p:spPr>
          <a:xfrm>
            <a:off x="307394" y="147389"/>
            <a:ext cx="594613" cy="59461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标题 53"/>
          <p:cNvSpPr>
            <a:spLocks noGrp="1"/>
          </p:cNvSpPr>
          <p:nvPr userDrawn="1">
            <p:ph type="title" hasCustomPrompt="1"/>
          </p:nvPr>
        </p:nvSpPr>
        <p:spPr>
          <a:xfrm>
            <a:off x="590229" y="203792"/>
            <a:ext cx="7282912" cy="523220"/>
          </a:xfrm>
        </p:spPr>
        <p:txBody>
          <a:bodyPr bIns="0" anchor="b" anchorCtr="0">
            <a:normAutofit/>
          </a:bodyPr>
          <a:lstStyle>
            <a:lvl1pPr>
              <a:defRPr lang="zh-CN" altLang="en-US" sz="2800" b="1" kern="1200" spc="100" baseline="0" dirty="0">
                <a:solidFill>
                  <a:schemeClr val="tx2">
                    <a:lumMod val="50000"/>
                  </a:schemeClr>
                </a:solidFill>
                <a:latin typeface="+mj-ea"/>
                <a:ea typeface="+mj-ea"/>
                <a:cs typeface="+mn-cs"/>
              </a:defRPr>
            </a:lvl1pPr>
          </a:lstStyle>
          <a:p>
            <a:r>
              <a:rPr lang="zh-CN" altLang="en-US" dirty="0"/>
              <a:t>单击此处输入标题</a:t>
            </a:r>
          </a:p>
        </p:txBody>
      </p:sp>
      <p:sp>
        <p:nvSpPr>
          <p:cNvPr id="105" name="图片占位符 104"/>
          <p:cNvSpPr>
            <a:spLocks noGrp="1"/>
          </p:cNvSpPr>
          <p:nvPr>
            <p:ph type="pic" sz="quarter" idx="13"/>
          </p:nvPr>
        </p:nvSpPr>
        <p:spPr>
          <a:xfrm>
            <a:off x="660400" y="1244046"/>
            <a:ext cx="2997199" cy="3159728"/>
          </a:xfrm>
          <a:custGeom>
            <a:avLst/>
            <a:gdLst>
              <a:gd name="connsiteX0" fmla="*/ 128490 w 2997199"/>
              <a:gd name="connsiteY0" fmla="*/ 0 h 3159728"/>
              <a:gd name="connsiteX1" fmla="*/ 2868709 w 2997199"/>
              <a:gd name="connsiteY1" fmla="*/ 0 h 3159728"/>
              <a:gd name="connsiteX2" fmla="*/ 2997199 w 2997199"/>
              <a:gd name="connsiteY2" fmla="*/ 128490 h 3159728"/>
              <a:gd name="connsiteX3" fmla="*/ 2997199 w 2997199"/>
              <a:gd name="connsiteY3" fmla="*/ 3159728 h 3159728"/>
              <a:gd name="connsiteX4" fmla="*/ 0 w 2997199"/>
              <a:gd name="connsiteY4" fmla="*/ 3159728 h 3159728"/>
              <a:gd name="connsiteX5" fmla="*/ 0 w 2997199"/>
              <a:gd name="connsiteY5" fmla="*/ 128490 h 3159728"/>
              <a:gd name="connsiteX6" fmla="*/ 128490 w 2997199"/>
              <a:gd name="connsiteY6" fmla="*/ 0 h 315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7199" h="3159728">
                <a:moveTo>
                  <a:pt x="128490" y="0"/>
                </a:moveTo>
                <a:lnTo>
                  <a:pt x="2868709" y="0"/>
                </a:lnTo>
                <a:cubicBezTo>
                  <a:pt x="2939672" y="0"/>
                  <a:pt x="2997199" y="57527"/>
                  <a:pt x="2997199" y="128490"/>
                </a:cubicBezTo>
                <a:lnTo>
                  <a:pt x="2997199" y="3159728"/>
                </a:lnTo>
                <a:lnTo>
                  <a:pt x="0" y="3159728"/>
                </a:lnTo>
                <a:lnTo>
                  <a:pt x="0" y="128490"/>
                </a:lnTo>
                <a:cubicBezTo>
                  <a:pt x="0" y="57527"/>
                  <a:pt x="57527" y="0"/>
                  <a:pt x="128490" y="0"/>
                </a:cubicBezTo>
                <a:close/>
              </a:path>
            </a:pathLst>
          </a:custGeom>
        </p:spPr>
        <p:txBody>
          <a:bodyPr wrap="square">
            <a:noAutofit/>
          </a:bodyPr>
          <a:lstStyle/>
          <a:p>
            <a:endParaRPr lang="zh-CN" altLang="en-US"/>
          </a:p>
        </p:txBody>
      </p:sp>
      <p:sp>
        <p:nvSpPr>
          <p:cNvPr id="104" name="图片占位符 103"/>
          <p:cNvSpPr>
            <a:spLocks noGrp="1"/>
          </p:cNvSpPr>
          <p:nvPr>
            <p:ph type="pic" sz="quarter" idx="14"/>
          </p:nvPr>
        </p:nvSpPr>
        <p:spPr>
          <a:xfrm>
            <a:off x="4597397" y="1244046"/>
            <a:ext cx="2997199" cy="3159728"/>
          </a:xfrm>
          <a:custGeom>
            <a:avLst/>
            <a:gdLst>
              <a:gd name="connsiteX0" fmla="*/ 128490 w 2997199"/>
              <a:gd name="connsiteY0" fmla="*/ 0 h 3159728"/>
              <a:gd name="connsiteX1" fmla="*/ 2868709 w 2997199"/>
              <a:gd name="connsiteY1" fmla="*/ 0 h 3159728"/>
              <a:gd name="connsiteX2" fmla="*/ 2997199 w 2997199"/>
              <a:gd name="connsiteY2" fmla="*/ 128490 h 3159728"/>
              <a:gd name="connsiteX3" fmla="*/ 2997199 w 2997199"/>
              <a:gd name="connsiteY3" fmla="*/ 3159728 h 3159728"/>
              <a:gd name="connsiteX4" fmla="*/ 0 w 2997199"/>
              <a:gd name="connsiteY4" fmla="*/ 3159728 h 3159728"/>
              <a:gd name="connsiteX5" fmla="*/ 0 w 2997199"/>
              <a:gd name="connsiteY5" fmla="*/ 128490 h 3159728"/>
              <a:gd name="connsiteX6" fmla="*/ 128490 w 2997199"/>
              <a:gd name="connsiteY6" fmla="*/ 0 h 315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7199" h="3159728">
                <a:moveTo>
                  <a:pt x="128490" y="0"/>
                </a:moveTo>
                <a:lnTo>
                  <a:pt x="2868709" y="0"/>
                </a:lnTo>
                <a:cubicBezTo>
                  <a:pt x="2939672" y="0"/>
                  <a:pt x="2997199" y="57527"/>
                  <a:pt x="2997199" y="128490"/>
                </a:cubicBezTo>
                <a:lnTo>
                  <a:pt x="2997199" y="3159728"/>
                </a:lnTo>
                <a:lnTo>
                  <a:pt x="0" y="3159728"/>
                </a:lnTo>
                <a:lnTo>
                  <a:pt x="0" y="128490"/>
                </a:lnTo>
                <a:cubicBezTo>
                  <a:pt x="0" y="57527"/>
                  <a:pt x="57527" y="0"/>
                  <a:pt x="128490" y="0"/>
                </a:cubicBezTo>
                <a:close/>
              </a:path>
            </a:pathLst>
          </a:custGeom>
        </p:spPr>
        <p:txBody>
          <a:bodyPr wrap="square">
            <a:noAutofit/>
          </a:bodyPr>
          <a:lstStyle/>
          <a:p>
            <a:endParaRPr lang="zh-CN" altLang="en-US"/>
          </a:p>
        </p:txBody>
      </p:sp>
      <p:sp>
        <p:nvSpPr>
          <p:cNvPr id="103" name="图片占位符 102"/>
          <p:cNvSpPr>
            <a:spLocks noGrp="1"/>
          </p:cNvSpPr>
          <p:nvPr>
            <p:ph type="pic" sz="quarter" idx="15"/>
          </p:nvPr>
        </p:nvSpPr>
        <p:spPr>
          <a:xfrm>
            <a:off x="8534402" y="1244046"/>
            <a:ext cx="2997199" cy="3159728"/>
          </a:xfrm>
          <a:custGeom>
            <a:avLst/>
            <a:gdLst>
              <a:gd name="connsiteX0" fmla="*/ 128490 w 2997199"/>
              <a:gd name="connsiteY0" fmla="*/ 0 h 3159728"/>
              <a:gd name="connsiteX1" fmla="*/ 2868709 w 2997199"/>
              <a:gd name="connsiteY1" fmla="*/ 0 h 3159728"/>
              <a:gd name="connsiteX2" fmla="*/ 2997199 w 2997199"/>
              <a:gd name="connsiteY2" fmla="*/ 128490 h 3159728"/>
              <a:gd name="connsiteX3" fmla="*/ 2997199 w 2997199"/>
              <a:gd name="connsiteY3" fmla="*/ 3159728 h 3159728"/>
              <a:gd name="connsiteX4" fmla="*/ 0 w 2997199"/>
              <a:gd name="connsiteY4" fmla="*/ 3159728 h 3159728"/>
              <a:gd name="connsiteX5" fmla="*/ 0 w 2997199"/>
              <a:gd name="connsiteY5" fmla="*/ 128490 h 3159728"/>
              <a:gd name="connsiteX6" fmla="*/ 128490 w 2997199"/>
              <a:gd name="connsiteY6" fmla="*/ 0 h 315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7199" h="3159728">
                <a:moveTo>
                  <a:pt x="128490" y="0"/>
                </a:moveTo>
                <a:lnTo>
                  <a:pt x="2868709" y="0"/>
                </a:lnTo>
                <a:cubicBezTo>
                  <a:pt x="2939672" y="0"/>
                  <a:pt x="2997199" y="57527"/>
                  <a:pt x="2997199" y="128490"/>
                </a:cubicBezTo>
                <a:lnTo>
                  <a:pt x="2997199" y="3159728"/>
                </a:lnTo>
                <a:lnTo>
                  <a:pt x="0" y="3159728"/>
                </a:lnTo>
                <a:lnTo>
                  <a:pt x="0" y="128490"/>
                </a:lnTo>
                <a:cubicBezTo>
                  <a:pt x="0" y="57527"/>
                  <a:pt x="57527" y="0"/>
                  <a:pt x="128490" y="0"/>
                </a:cubicBezTo>
                <a:close/>
              </a:path>
            </a:pathLst>
          </a:custGeom>
        </p:spPr>
        <p:txBody>
          <a:bodyPr wrap="square">
            <a:noAutofit/>
          </a:bodyPr>
          <a:lstStyle/>
          <a:p>
            <a:endParaRPr lang="zh-CN" altLang="en-US"/>
          </a:p>
        </p:txBody>
      </p:sp>
      <p:pic>
        <p:nvPicPr>
          <p:cNvPr id="55" name="图片 5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5634" y="239650"/>
            <a:ext cx="1333266" cy="430004"/>
          </a:xfrm>
          <a:prstGeom prst="rect">
            <a:avLst/>
          </a:prstGeom>
        </p:spPr>
      </p:pic>
    </p:spTree>
    <p:extLst>
      <p:ext uri="{BB962C8B-B14F-4D97-AF65-F5344CB8AC3E}">
        <p14:creationId xmlns:p14="http://schemas.microsoft.com/office/powerpoint/2010/main" val="29150549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图文-08">
    <p:spTree>
      <p:nvGrpSpPr>
        <p:cNvPr id="1" name=""/>
        <p:cNvGrpSpPr/>
        <p:nvPr/>
      </p:nvGrpSpPr>
      <p:grpSpPr>
        <a:xfrm>
          <a:off x="0" y="0"/>
          <a:ext cx="0" cy="0"/>
          <a:chOff x="0" y="0"/>
          <a:chExt cx="0" cy="0"/>
        </a:xfrm>
      </p:grpSpPr>
      <p:sp>
        <p:nvSpPr>
          <p:cNvPr id="51" name="矩形 50"/>
          <p:cNvSpPr/>
          <p:nvPr userDrawn="1"/>
        </p:nvSpPr>
        <p:spPr>
          <a:xfrm>
            <a:off x="0" y="6570000"/>
            <a:ext cx="12192000" cy="2880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660400" y="817563"/>
            <a:ext cx="10858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椭圆 51"/>
          <p:cNvSpPr/>
          <p:nvPr userDrawn="1"/>
        </p:nvSpPr>
        <p:spPr>
          <a:xfrm>
            <a:off x="307394" y="147389"/>
            <a:ext cx="594613" cy="59461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标题 53"/>
          <p:cNvSpPr>
            <a:spLocks noGrp="1"/>
          </p:cNvSpPr>
          <p:nvPr userDrawn="1">
            <p:ph type="title" hasCustomPrompt="1"/>
          </p:nvPr>
        </p:nvSpPr>
        <p:spPr>
          <a:xfrm>
            <a:off x="590229" y="203792"/>
            <a:ext cx="7282912" cy="523220"/>
          </a:xfrm>
        </p:spPr>
        <p:txBody>
          <a:bodyPr bIns="0" anchor="b" anchorCtr="0">
            <a:normAutofit/>
          </a:bodyPr>
          <a:lstStyle>
            <a:lvl1pPr>
              <a:defRPr lang="zh-CN" altLang="en-US" sz="2800" b="1" kern="1200" spc="100" baseline="0" dirty="0">
                <a:solidFill>
                  <a:schemeClr val="tx2">
                    <a:lumMod val="50000"/>
                  </a:schemeClr>
                </a:solidFill>
                <a:latin typeface="+mj-ea"/>
                <a:ea typeface="+mj-ea"/>
                <a:cs typeface="+mn-cs"/>
              </a:defRPr>
            </a:lvl1pPr>
          </a:lstStyle>
          <a:p>
            <a:r>
              <a:rPr lang="zh-CN" altLang="en-US" dirty="0"/>
              <a:t>单击此处输入标题</a:t>
            </a:r>
          </a:p>
        </p:txBody>
      </p:sp>
      <p:sp>
        <p:nvSpPr>
          <p:cNvPr id="113" name="图片占位符 112"/>
          <p:cNvSpPr>
            <a:spLocks noGrp="1"/>
          </p:cNvSpPr>
          <p:nvPr>
            <p:ph type="pic" sz="quarter" idx="13"/>
          </p:nvPr>
        </p:nvSpPr>
        <p:spPr>
          <a:xfrm>
            <a:off x="673100" y="2012174"/>
            <a:ext cx="2037186" cy="2032744"/>
          </a:xfrm>
          <a:custGeom>
            <a:avLst/>
            <a:gdLst>
              <a:gd name="connsiteX0" fmla="*/ 122635 w 2037186"/>
              <a:gd name="connsiteY0" fmla="*/ 0 h 2032744"/>
              <a:gd name="connsiteX1" fmla="*/ 1914551 w 2037186"/>
              <a:gd name="connsiteY1" fmla="*/ 0 h 2032744"/>
              <a:gd name="connsiteX2" fmla="*/ 2037186 w 2037186"/>
              <a:gd name="connsiteY2" fmla="*/ 122635 h 2032744"/>
              <a:gd name="connsiteX3" fmla="*/ 2037186 w 2037186"/>
              <a:gd name="connsiteY3" fmla="*/ 1910109 h 2032744"/>
              <a:gd name="connsiteX4" fmla="*/ 1914551 w 2037186"/>
              <a:gd name="connsiteY4" fmla="*/ 2032744 h 2032744"/>
              <a:gd name="connsiteX5" fmla="*/ 122635 w 2037186"/>
              <a:gd name="connsiteY5" fmla="*/ 2032744 h 2032744"/>
              <a:gd name="connsiteX6" fmla="*/ 0 w 2037186"/>
              <a:gd name="connsiteY6" fmla="*/ 1910109 h 2032744"/>
              <a:gd name="connsiteX7" fmla="*/ 0 w 2037186"/>
              <a:gd name="connsiteY7" fmla="*/ 122635 h 2032744"/>
              <a:gd name="connsiteX8" fmla="*/ 122635 w 2037186"/>
              <a:gd name="connsiteY8" fmla="*/ 0 h 20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7186" h="2032744">
                <a:moveTo>
                  <a:pt x="122635" y="0"/>
                </a:moveTo>
                <a:lnTo>
                  <a:pt x="1914551" y="0"/>
                </a:lnTo>
                <a:cubicBezTo>
                  <a:pt x="1982280" y="0"/>
                  <a:pt x="2037186" y="54906"/>
                  <a:pt x="2037186" y="122635"/>
                </a:cubicBezTo>
                <a:lnTo>
                  <a:pt x="2037186" y="1910109"/>
                </a:lnTo>
                <a:cubicBezTo>
                  <a:pt x="2037186" y="1977838"/>
                  <a:pt x="1982280" y="2032744"/>
                  <a:pt x="1914551" y="2032744"/>
                </a:cubicBezTo>
                <a:lnTo>
                  <a:pt x="122635" y="2032744"/>
                </a:lnTo>
                <a:cubicBezTo>
                  <a:pt x="54906" y="2032744"/>
                  <a:pt x="0" y="1977838"/>
                  <a:pt x="0" y="1910109"/>
                </a:cubicBezTo>
                <a:lnTo>
                  <a:pt x="0" y="122635"/>
                </a:lnTo>
                <a:cubicBezTo>
                  <a:pt x="0" y="54906"/>
                  <a:pt x="54906" y="0"/>
                  <a:pt x="122635" y="0"/>
                </a:cubicBezTo>
                <a:close/>
              </a:path>
            </a:pathLst>
          </a:custGeom>
          <a:ln w="25400">
            <a:solidFill>
              <a:schemeClr val="accent1">
                <a:lumMod val="60000"/>
                <a:lumOff val="40000"/>
              </a:schemeClr>
            </a:solidFill>
          </a:ln>
        </p:spPr>
        <p:txBody>
          <a:bodyPr wrap="square">
            <a:noAutofit/>
          </a:bodyPr>
          <a:lstStyle/>
          <a:p>
            <a:endParaRPr lang="zh-CN" altLang="en-US"/>
          </a:p>
        </p:txBody>
      </p:sp>
      <p:sp>
        <p:nvSpPr>
          <p:cNvPr id="112" name="图片占位符 111"/>
          <p:cNvSpPr>
            <a:spLocks noGrp="1"/>
          </p:cNvSpPr>
          <p:nvPr>
            <p:ph type="pic" sz="quarter" idx="14"/>
          </p:nvPr>
        </p:nvSpPr>
        <p:spPr>
          <a:xfrm>
            <a:off x="3609167" y="2012174"/>
            <a:ext cx="2037186" cy="2032744"/>
          </a:xfrm>
          <a:custGeom>
            <a:avLst/>
            <a:gdLst>
              <a:gd name="connsiteX0" fmla="*/ 121965 w 2037186"/>
              <a:gd name="connsiteY0" fmla="*/ 0 h 2032744"/>
              <a:gd name="connsiteX1" fmla="*/ 1915221 w 2037186"/>
              <a:gd name="connsiteY1" fmla="*/ 0 h 2032744"/>
              <a:gd name="connsiteX2" fmla="*/ 2037186 w 2037186"/>
              <a:gd name="connsiteY2" fmla="*/ 121965 h 2032744"/>
              <a:gd name="connsiteX3" fmla="*/ 2037186 w 2037186"/>
              <a:gd name="connsiteY3" fmla="*/ 1910779 h 2032744"/>
              <a:gd name="connsiteX4" fmla="*/ 1915221 w 2037186"/>
              <a:gd name="connsiteY4" fmla="*/ 2032744 h 2032744"/>
              <a:gd name="connsiteX5" fmla="*/ 121965 w 2037186"/>
              <a:gd name="connsiteY5" fmla="*/ 2032744 h 2032744"/>
              <a:gd name="connsiteX6" fmla="*/ 0 w 2037186"/>
              <a:gd name="connsiteY6" fmla="*/ 1910779 h 2032744"/>
              <a:gd name="connsiteX7" fmla="*/ 0 w 2037186"/>
              <a:gd name="connsiteY7" fmla="*/ 121965 h 2032744"/>
              <a:gd name="connsiteX8" fmla="*/ 121965 w 2037186"/>
              <a:gd name="connsiteY8" fmla="*/ 0 h 20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7186" h="2032744">
                <a:moveTo>
                  <a:pt x="121965" y="0"/>
                </a:moveTo>
                <a:lnTo>
                  <a:pt x="1915221" y="0"/>
                </a:lnTo>
                <a:cubicBezTo>
                  <a:pt x="1982580" y="0"/>
                  <a:pt x="2037186" y="54606"/>
                  <a:pt x="2037186" y="121965"/>
                </a:cubicBezTo>
                <a:lnTo>
                  <a:pt x="2037186" y="1910779"/>
                </a:lnTo>
                <a:cubicBezTo>
                  <a:pt x="2037186" y="1978138"/>
                  <a:pt x="1982580" y="2032744"/>
                  <a:pt x="1915221" y="2032744"/>
                </a:cubicBezTo>
                <a:lnTo>
                  <a:pt x="121965" y="2032744"/>
                </a:lnTo>
                <a:cubicBezTo>
                  <a:pt x="54606" y="2032744"/>
                  <a:pt x="0" y="1978138"/>
                  <a:pt x="0" y="1910779"/>
                </a:cubicBezTo>
                <a:lnTo>
                  <a:pt x="0" y="121965"/>
                </a:lnTo>
                <a:cubicBezTo>
                  <a:pt x="0" y="54606"/>
                  <a:pt x="54606" y="0"/>
                  <a:pt x="121965" y="0"/>
                </a:cubicBezTo>
                <a:close/>
              </a:path>
            </a:pathLst>
          </a:custGeom>
          <a:ln w="25400">
            <a:solidFill>
              <a:schemeClr val="accent1">
                <a:lumMod val="60000"/>
                <a:lumOff val="40000"/>
              </a:schemeClr>
            </a:solidFill>
          </a:ln>
        </p:spPr>
        <p:txBody>
          <a:bodyPr wrap="square">
            <a:noAutofit/>
          </a:bodyPr>
          <a:lstStyle/>
          <a:p>
            <a:endParaRPr lang="zh-CN" altLang="en-US"/>
          </a:p>
        </p:txBody>
      </p:sp>
      <p:sp>
        <p:nvSpPr>
          <p:cNvPr id="111" name="图片占位符 110"/>
          <p:cNvSpPr>
            <a:spLocks noGrp="1"/>
          </p:cNvSpPr>
          <p:nvPr>
            <p:ph type="pic" sz="quarter" idx="15"/>
          </p:nvPr>
        </p:nvSpPr>
        <p:spPr>
          <a:xfrm>
            <a:off x="6545234" y="2012174"/>
            <a:ext cx="2037186" cy="2032744"/>
          </a:xfrm>
          <a:custGeom>
            <a:avLst/>
            <a:gdLst>
              <a:gd name="connsiteX0" fmla="*/ 121965 w 2037186"/>
              <a:gd name="connsiteY0" fmla="*/ 0 h 2032744"/>
              <a:gd name="connsiteX1" fmla="*/ 1915221 w 2037186"/>
              <a:gd name="connsiteY1" fmla="*/ 0 h 2032744"/>
              <a:gd name="connsiteX2" fmla="*/ 2037186 w 2037186"/>
              <a:gd name="connsiteY2" fmla="*/ 121965 h 2032744"/>
              <a:gd name="connsiteX3" fmla="*/ 2037186 w 2037186"/>
              <a:gd name="connsiteY3" fmla="*/ 1910779 h 2032744"/>
              <a:gd name="connsiteX4" fmla="*/ 1915221 w 2037186"/>
              <a:gd name="connsiteY4" fmla="*/ 2032744 h 2032744"/>
              <a:gd name="connsiteX5" fmla="*/ 121965 w 2037186"/>
              <a:gd name="connsiteY5" fmla="*/ 2032744 h 2032744"/>
              <a:gd name="connsiteX6" fmla="*/ 0 w 2037186"/>
              <a:gd name="connsiteY6" fmla="*/ 1910779 h 2032744"/>
              <a:gd name="connsiteX7" fmla="*/ 0 w 2037186"/>
              <a:gd name="connsiteY7" fmla="*/ 121965 h 2032744"/>
              <a:gd name="connsiteX8" fmla="*/ 121965 w 2037186"/>
              <a:gd name="connsiteY8" fmla="*/ 0 h 20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7186" h="2032744">
                <a:moveTo>
                  <a:pt x="121965" y="0"/>
                </a:moveTo>
                <a:lnTo>
                  <a:pt x="1915221" y="0"/>
                </a:lnTo>
                <a:cubicBezTo>
                  <a:pt x="1982580" y="0"/>
                  <a:pt x="2037186" y="54606"/>
                  <a:pt x="2037186" y="121965"/>
                </a:cubicBezTo>
                <a:lnTo>
                  <a:pt x="2037186" y="1910779"/>
                </a:lnTo>
                <a:cubicBezTo>
                  <a:pt x="2037186" y="1978138"/>
                  <a:pt x="1982580" y="2032744"/>
                  <a:pt x="1915221" y="2032744"/>
                </a:cubicBezTo>
                <a:lnTo>
                  <a:pt x="121965" y="2032744"/>
                </a:lnTo>
                <a:cubicBezTo>
                  <a:pt x="54606" y="2032744"/>
                  <a:pt x="0" y="1978138"/>
                  <a:pt x="0" y="1910779"/>
                </a:cubicBezTo>
                <a:lnTo>
                  <a:pt x="0" y="121965"/>
                </a:lnTo>
                <a:cubicBezTo>
                  <a:pt x="0" y="54606"/>
                  <a:pt x="54606" y="0"/>
                  <a:pt x="121965" y="0"/>
                </a:cubicBezTo>
                <a:close/>
              </a:path>
            </a:pathLst>
          </a:custGeom>
          <a:ln w="25400">
            <a:solidFill>
              <a:schemeClr val="accent1">
                <a:lumMod val="60000"/>
                <a:lumOff val="40000"/>
              </a:schemeClr>
            </a:solidFill>
          </a:ln>
        </p:spPr>
        <p:txBody>
          <a:bodyPr wrap="square">
            <a:noAutofit/>
          </a:bodyPr>
          <a:lstStyle/>
          <a:p>
            <a:endParaRPr lang="zh-CN" altLang="en-US"/>
          </a:p>
        </p:txBody>
      </p:sp>
      <p:sp>
        <p:nvSpPr>
          <p:cNvPr id="110" name="图片占位符 109"/>
          <p:cNvSpPr>
            <a:spLocks noGrp="1"/>
          </p:cNvSpPr>
          <p:nvPr>
            <p:ph type="pic" sz="quarter" idx="16"/>
          </p:nvPr>
        </p:nvSpPr>
        <p:spPr>
          <a:xfrm>
            <a:off x="9481507" y="2012174"/>
            <a:ext cx="2037186" cy="2032744"/>
          </a:xfrm>
          <a:custGeom>
            <a:avLst/>
            <a:gdLst>
              <a:gd name="connsiteX0" fmla="*/ 121965 w 2037186"/>
              <a:gd name="connsiteY0" fmla="*/ 0 h 2032744"/>
              <a:gd name="connsiteX1" fmla="*/ 1915221 w 2037186"/>
              <a:gd name="connsiteY1" fmla="*/ 0 h 2032744"/>
              <a:gd name="connsiteX2" fmla="*/ 2037186 w 2037186"/>
              <a:gd name="connsiteY2" fmla="*/ 121965 h 2032744"/>
              <a:gd name="connsiteX3" fmla="*/ 2037186 w 2037186"/>
              <a:gd name="connsiteY3" fmla="*/ 1910779 h 2032744"/>
              <a:gd name="connsiteX4" fmla="*/ 1915221 w 2037186"/>
              <a:gd name="connsiteY4" fmla="*/ 2032744 h 2032744"/>
              <a:gd name="connsiteX5" fmla="*/ 121965 w 2037186"/>
              <a:gd name="connsiteY5" fmla="*/ 2032744 h 2032744"/>
              <a:gd name="connsiteX6" fmla="*/ 0 w 2037186"/>
              <a:gd name="connsiteY6" fmla="*/ 1910779 h 2032744"/>
              <a:gd name="connsiteX7" fmla="*/ 0 w 2037186"/>
              <a:gd name="connsiteY7" fmla="*/ 121965 h 2032744"/>
              <a:gd name="connsiteX8" fmla="*/ 121965 w 2037186"/>
              <a:gd name="connsiteY8" fmla="*/ 0 h 20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7186" h="2032744">
                <a:moveTo>
                  <a:pt x="121965" y="0"/>
                </a:moveTo>
                <a:lnTo>
                  <a:pt x="1915221" y="0"/>
                </a:lnTo>
                <a:cubicBezTo>
                  <a:pt x="1982580" y="0"/>
                  <a:pt x="2037186" y="54606"/>
                  <a:pt x="2037186" y="121965"/>
                </a:cubicBezTo>
                <a:lnTo>
                  <a:pt x="2037186" y="1910779"/>
                </a:lnTo>
                <a:cubicBezTo>
                  <a:pt x="2037186" y="1978138"/>
                  <a:pt x="1982580" y="2032744"/>
                  <a:pt x="1915221" y="2032744"/>
                </a:cubicBezTo>
                <a:lnTo>
                  <a:pt x="121965" y="2032744"/>
                </a:lnTo>
                <a:cubicBezTo>
                  <a:pt x="54606" y="2032744"/>
                  <a:pt x="0" y="1978138"/>
                  <a:pt x="0" y="1910779"/>
                </a:cubicBezTo>
                <a:lnTo>
                  <a:pt x="0" y="121965"/>
                </a:lnTo>
                <a:cubicBezTo>
                  <a:pt x="0" y="54606"/>
                  <a:pt x="54606" y="0"/>
                  <a:pt x="121965" y="0"/>
                </a:cubicBezTo>
                <a:close/>
              </a:path>
            </a:pathLst>
          </a:custGeom>
          <a:ln w="25400">
            <a:solidFill>
              <a:schemeClr val="accent1">
                <a:lumMod val="60000"/>
                <a:lumOff val="40000"/>
              </a:schemeClr>
            </a:solidFill>
          </a:ln>
        </p:spPr>
        <p:txBody>
          <a:bodyPr wrap="square">
            <a:noAutofit/>
          </a:bodyPr>
          <a:lstStyle/>
          <a:p>
            <a:endParaRPr lang="zh-CN" altLang="en-US"/>
          </a:p>
        </p:txBody>
      </p:sp>
      <p:pic>
        <p:nvPicPr>
          <p:cNvPr id="58" name="图片 5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5634" y="239650"/>
            <a:ext cx="1333266" cy="430004"/>
          </a:xfrm>
          <a:prstGeom prst="rect">
            <a:avLst/>
          </a:prstGeom>
        </p:spPr>
      </p:pic>
    </p:spTree>
    <p:extLst>
      <p:ext uri="{BB962C8B-B14F-4D97-AF65-F5344CB8AC3E}">
        <p14:creationId xmlns:p14="http://schemas.microsoft.com/office/powerpoint/2010/main" val="37562093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图文-09">
    <p:spTree>
      <p:nvGrpSpPr>
        <p:cNvPr id="1" name=""/>
        <p:cNvGrpSpPr/>
        <p:nvPr/>
      </p:nvGrpSpPr>
      <p:grpSpPr>
        <a:xfrm>
          <a:off x="0" y="0"/>
          <a:ext cx="0" cy="0"/>
          <a:chOff x="0" y="0"/>
          <a:chExt cx="0" cy="0"/>
        </a:xfrm>
      </p:grpSpPr>
      <p:sp>
        <p:nvSpPr>
          <p:cNvPr id="51" name="矩形 50"/>
          <p:cNvSpPr/>
          <p:nvPr userDrawn="1"/>
        </p:nvSpPr>
        <p:spPr>
          <a:xfrm>
            <a:off x="0" y="6570000"/>
            <a:ext cx="12192000" cy="2880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660400" y="817563"/>
            <a:ext cx="10858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椭圆 51"/>
          <p:cNvSpPr/>
          <p:nvPr userDrawn="1"/>
        </p:nvSpPr>
        <p:spPr>
          <a:xfrm>
            <a:off x="307394" y="147389"/>
            <a:ext cx="594613" cy="59461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标题 53"/>
          <p:cNvSpPr>
            <a:spLocks noGrp="1"/>
          </p:cNvSpPr>
          <p:nvPr userDrawn="1">
            <p:ph type="title" hasCustomPrompt="1"/>
          </p:nvPr>
        </p:nvSpPr>
        <p:spPr>
          <a:xfrm>
            <a:off x="590229" y="203792"/>
            <a:ext cx="7282912" cy="523220"/>
          </a:xfrm>
        </p:spPr>
        <p:txBody>
          <a:bodyPr bIns="0" anchor="b" anchorCtr="0">
            <a:normAutofit/>
          </a:bodyPr>
          <a:lstStyle>
            <a:lvl1pPr>
              <a:defRPr lang="zh-CN" altLang="en-US" sz="2800" b="1" kern="1200" spc="100" baseline="0" dirty="0">
                <a:solidFill>
                  <a:schemeClr val="tx2">
                    <a:lumMod val="50000"/>
                  </a:schemeClr>
                </a:solidFill>
                <a:latin typeface="+mj-ea"/>
                <a:ea typeface="+mj-ea"/>
                <a:cs typeface="+mn-cs"/>
              </a:defRPr>
            </a:lvl1pPr>
          </a:lstStyle>
          <a:p>
            <a:r>
              <a:rPr lang="zh-CN" altLang="en-US" dirty="0"/>
              <a:t>单击此处输入标题</a:t>
            </a:r>
          </a:p>
        </p:txBody>
      </p:sp>
      <p:cxnSp>
        <p:nvCxnSpPr>
          <p:cNvPr id="106" name="直接连接符 105"/>
          <p:cNvCxnSpPr/>
          <p:nvPr userDrawn="1"/>
        </p:nvCxnSpPr>
        <p:spPr>
          <a:xfrm>
            <a:off x="2482290" y="3081273"/>
            <a:ext cx="1042655" cy="1007384"/>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userDrawn="1"/>
        </p:nvCxnSpPr>
        <p:spPr>
          <a:xfrm flipV="1">
            <a:off x="4543179" y="3081273"/>
            <a:ext cx="1049504" cy="1007384"/>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userDrawn="1"/>
        </p:nvCxnSpPr>
        <p:spPr>
          <a:xfrm>
            <a:off x="6610917" y="3081273"/>
            <a:ext cx="1046079" cy="1007384"/>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userDrawn="1"/>
        </p:nvCxnSpPr>
        <p:spPr>
          <a:xfrm flipV="1">
            <a:off x="8675230" y="3082953"/>
            <a:ext cx="1046080" cy="1005704"/>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118" name="图片占位符 117"/>
          <p:cNvSpPr>
            <a:spLocks noGrp="1"/>
          </p:cNvSpPr>
          <p:nvPr>
            <p:ph type="pic" sz="quarter" idx="13"/>
          </p:nvPr>
        </p:nvSpPr>
        <p:spPr>
          <a:xfrm>
            <a:off x="1253173" y="1852156"/>
            <a:ext cx="1440000" cy="1440000"/>
          </a:xfrm>
          <a:custGeom>
            <a:avLst/>
            <a:gdLst>
              <a:gd name="connsiteX0" fmla="*/ 720000 w 1440000"/>
              <a:gd name="connsiteY0" fmla="*/ 0 h 1440000"/>
              <a:gd name="connsiteX1" fmla="*/ 1440000 w 1440000"/>
              <a:gd name="connsiteY1" fmla="*/ 720000 h 1440000"/>
              <a:gd name="connsiteX2" fmla="*/ 720000 w 1440000"/>
              <a:gd name="connsiteY2" fmla="*/ 1440000 h 1440000"/>
              <a:gd name="connsiteX3" fmla="*/ 0 w 1440000"/>
              <a:gd name="connsiteY3" fmla="*/ 720000 h 1440000"/>
              <a:gd name="connsiteX4" fmla="*/ 720000 w 1440000"/>
              <a:gd name="connsiteY4" fmla="*/ 0 h 14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0" h="1440000">
                <a:moveTo>
                  <a:pt x="720000" y="0"/>
                </a:moveTo>
                <a:cubicBezTo>
                  <a:pt x="1117645" y="0"/>
                  <a:pt x="1440000" y="322355"/>
                  <a:pt x="1440000" y="720000"/>
                </a:cubicBezTo>
                <a:cubicBezTo>
                  <a:pt x="1440000" y="1117645"/>
                  <a:pt x="1117645" y="1440000"/>
                  <a:pt x="720000" y="1440000"/>
                </a:cubicBezTo>
                <a:cubicBezTo>
                  <a:pt x="322355" y="1440000"/>
                  <a:pt x="0" y="1117645"/>
                  <a:pt x="0" y="720000"/>
                </a:cubicBezTo>
                <a:cubicBezTo>
                  <a:pt x="0" y="322355"/>
                  <a:pt x="322355" y="0"/>
                  <a:pt x="720000" y="0"/>
                </a:cubicBezTo>
                <a:close/>
              </a:path>
            </a:pathLst>
          </a:custGeom>
          <a:ln w="25400">
            <a:solidFill>
              <a:schemeClr val="accent1">
                <a:lumMod val="60000"/>
                <a:lumOff val="40000"/>
              </a:schemeClr>
            </a:solidFill>
          </a:ln>
        </p:spPr>
        <p:txBody>
          <a:bodyPr wrap="square">
            <a:noAutofit/>
          </a:bodyPr>
          <a:lstStyle/>
          <a:p>
            <a:endParaRPr lang="zh-CN" altLang="en-US"/>
          </a:p>
        </p:txBody>
      </p:sp>
      <p:sp>
        <p:nvSpPr>
          <p:cNvPr id="119" name="图片占位符 118"/>
          <p:cNvSpPr>
            <a:spLocks noGrp="1"/>
          </p:cNvSpPr>
          <p:nvPr>
            <p:ph type="pic" sz="quarter" idx="14"/>
          </p:nvPr>
        </p:nvSpPr>
        <p:spPr>
          <a:xfrm>
            <a:off x="5381800" y="1852156"/>
            <a:ext cx="1440000" cy="1440000"/>
          </a:xfrm>
          <a:custGeom>
            <a:avLst/>
            <a:gdLst>
              <a:gd name="connsiteX0" fmla="*/ 720000 w 1440000"/>
              <a:gd name="connsiteY0" fmla="*/ 0 h 1440000"/>
              <a:gd name="connsiteX1" fmla="*/ 1440000 w 1440000"/>
              <a:gd name="connsiteY1" fmla="*/ 720000 h 1440000"/>
              <a:gd name="connsiteX2" fmla="*/ 720000 w 1440000"/>
              <a:gd name="connsiteY2" fmla="*/ 1440000 h 1440000"/>
              <a:gd name="connsiteX3" fmla="*/ 0 w 1440000"/>
              <a:gd name="connsiteY3" fmla="*/ 720000 h 1440000"/>
              <a:gd name="connsiteX4" fmla="*/ 720000 w 1440000"/>
              <a:gd name="connsiteY4" fmla="*/ 0 h 14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0" h="1440000">
                <a:moveTo>
                  <a:pt x="720000" y="0"/>
                </a:moveTo>
                <a:cubicBezTo>
                  <a:pt x="1117645" y="0"/>
                  <a:pt x="1440000" y="322355"/>
                  <a:pt x="1440000" y="720000"/>
                </a:cubicBezTo>
                <a:cubicBezTo>
                  <a:pt x="1440000" y="1117645"/>
                  <a:pt x="1117645" y="1440000"/>
                  <a:pt x="720000" y="1440000"/>
                </a:cubicBezTo>
                <a:cubicBezTo>
                  <a:pt x="322355" y="1440000"/>
                  <a:pt x="0" y="1117645"/>
                  <a:pt x="0" y="720000"/>
                </a:cubicBezTo>
                <a:cubicBezTo>
                  <a:pt x="0" y="322355"/>
                  <a:pt x="322355" y="0"/>
                  <a:pt x="720000" y="0"/>
                </a:cubicBezTo>
                <a:close/>
              </a:path>
            </a:pathLst>
          </a:custGeom>
          <a:ln w="25400">
            <a:solidFill>
              <a:schemeClr val="accent1">
                <a:lumMod val="60000"/>
                <a:lumOff val="40000"/>
              </a:schemeClr>
            </a:solidFill>
          </a:ln>
        </p:spPr>
        <p:txBody>
          <a:bodyPr wrap="square">
            <a:noAutofit/>
          </a:bodyPr>
          <a:lstStyle/>
          <a:p>
            <a:endParaRPr lang="zh-CN" altLang="en-US"/>
          </a:p>
        </p:txBody>
      </p:sp>
      <p:sp>
        <p:nvSpPr>
          <p:cNvPr id="120" name="图片占位符 119"/>
          <p:cNvSpPr>
            <a:spLocks noGrp="1"/>
          </p:cNvSpPr>
          <p:nvPr>
            <p:ph type="pic" sz="quarter" idx="15"/>
          </p:nvPr>
        </p:nvSpPr>
        <p:spPr>
          <a:xfrm>
            <a:off x="9510427" y="1853836"/>
            <a:ext cx="1440000" cy="1440000"/>
          </a:xfrm>
          <a:custGeom>
            <a:avLst/>
            <a:gdLst>
              <a:gd name="connsiteX0" fmla="*/ 720000 w 1440000"/>
              <a:gd name="connsiteY0" fmla="*/ 0 h 1440000"/>
              <a:gd name="connsiteX1" fmla="*/ 1440000 w 1440000"/>
              <a:gd name="connsiteY1" fmla="*/ 720000 h 1440000"/>
              <a:gd name="connsiteX2" fmla="*/ 720000 w 1440000"/>
              <a:gd name="connsiteY2" fmla="*/ 1440000 h 1440000"/>
              <a:gd name="connsiteX3" fmla="*/ 0 w 1440000"/>
              <a:gd name="connsiteY3" fmla="*/ 720000 h 1440000"/>
              <a:gd name="connsiteX4" fmla="*/ 720000 w 1440000"/>
              <a:gd name="connsiteY4" fmla="*/ 0 h 14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0" h="1440000">
                <a:moveTo>
                  <a:pt x="720000" y="0"/>
                </a:moveTo>
                <a:cubicBezTo>
                  <a:pt x="1117645" y="0"/>
                  <a:pt x="1440000" y="322355"/>
                  <a:pt x="1440000" y="720000"/>
                </a:cubicBezTo>
                <a:cubicBezTo>
                  <a:pt x="1440000" y="1117645"/>
                  <a:pt x="1117645" y="1440000"/>
                  <a:pt x="720000" y="1440000"/>
                </a:cubicBezTo>
                <a:cubicBezTo>
                  <a:pt x="322355" y="1440000"/>
                  <a:pt x="0" y="1117645"/>
                  <a:pt x="0" y="720000"/>
                </a:cubicBezTo>
                <a:cubicBezTo>
                  <a:pt x="0" y="322355"/>
                  <a:pt x="322355" y="0"/>
                  <a:pt x="720000" y="0"/>
                </a:cubicBezTo>
                <a:close/>
              </a:path>
            </a:pathLst>
          </a:custGeom>
          <a:ln w="25400">
            <a:solidFill>
              <a:schemeClr val="accent1">
                <a:lumMod val="60000"/>
                <a:lumOff val="40000"/>
              </a:schemeClr>
            </a:solidFill>
          </a:ln>
        </p:spPr>
        <p:txBody>
          <a:bodyPr wrap="square">
            <a:noAutofit/>
          </a:bodyPr>
          <a:lstStyle/>
          <a:p>
            <a:endParaRPr lang="zh-CN" altLang="en-US"/>
          </a:p>
        </p:txBody>
      </p:sp>
      <p:sp>
        <p:nvSpPr>
          <p:cNvPr id="121" name="图片占位符 120"/>
          <p:cNvSpPr>
            <a:spLocks noGrp="1"/>
          </p:cNvSpPr>
          <p:nvPr>
            <p:ph type="pic" sz="quarter" idx="16"/>
          </p:nvPr>
        </p:nvSpPr>
        <p:spPr>
          <a:xfrm>
            <a:off x="7446113" y="3877774"/>
            <a:ext cx="1440000" cy="1440000"/>
          </a:xfrm>
          <a:custGeom>
            <a:avLst/>
            <a:gdLst>
              <a:gd name="connsiteX0" fmla="*/ 720000 w 1440000"/>
              <a:gd name="connsiteY0" fmla="*/ 0 h 1440000"/>
              <a:gd name="connsiteX1" fmla="*/ 1440000 w 1440000"/>
              <a:gd name="connsiteY1" fmla="*/ 720000 h 1440000"/>
              <a:gd name="connsiteX2" fmla="*/ 720000 w 1440000"/>
              <a:gd name="connsiteY2" fmla="*/ 1440000 h 1440000"/>
              <a:gd name="connsiteX3" fmla="*/ 0 w 1440000"/>
              <a:gd name="connsiteY3" fmla="*/ 720000 h 1440000"/>
              <a:gd name="connsiteX4" fmla="*/ 720000 w 1440000"/>
              <a:gd name="connsiteY4" fmla="*/ 0 h 14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0" h="1440000">
                <a:moveTo>
                  <a:pt x="720000" y="0"/>
                </a:moveTo>
                <a:cubicBezTo>
                  <a:pt x="1117645" y="0"/>
                  <a:pt x="1440000" y="322355"/>
                  <a:pt x="1440000" y="720000"/>
                </a:cubicBezTo>
                <a:cubicBezTo>
                  <a:pt x="1440000" y="1117645"/>
                  <a:pt x="1117645" y="1440000"/>
                  <a:pt x="720000" y="1440000"/>
                </a:cubicBezTo>
                <a:cubicBezTo>
                  <a:pt x="322355" y="1440000"/>
                  <a:pt x="0" y="1117645"/>
                  <a:pt x="0" y="720000"/>
                </a:cubicBezTo>
                <a:cubicBezTo>
                  <a:pt x="0" y="322355"/>
                  <a:pt x="322355" y="0"/>
                  <a:pt x="720000" y="0"/>
                </a:cubicBezTo>
                <a:close/>
              </a:path>
            </a:pathLst>
          </a:custGeom>
          <a:ln w="25400">
            <a:solidFill>
              <a:schemeClr val="accent1">
                <a:lumMod val="60000"/>
                <a:lumOff val="40000"/>
              </a:schemeClr>
            </a:solidFill>
          </a:ln>
        </p:spPr>
        <p:txBody>
          <a:bodyPr wrap="square">
            <a:noAutofit/>
          </a:bodyPr>
          <a:lstStyle/>
          <a:p>
            <a:endParaRPr lang="zh-CN" altLang="en-US"/>
          </a:p>
        </p:txBody>
      </p:sp>
      <p:sp>
        <p:nvSpPr>
          <p:cNvPr id="122" name="图片占位符 121"/>
          <p:cNvSpPr>
            <a:spLocks noGrp="1"/>
          </p:cNvSpPr>
          <p:nvPr>
            <p:ph type="pic" sz="quarter" idx="17"/>
          </p:nvPr>
        </p:nvSpPr>
        <p:spPr>
          <a:xfrm>
            <a:off x="3314062" y="3877774"/>
            <a:ext cx="1440000" cy="1440000"/>
          </a:xfrm>
          <a:custGeom>
            <a:avLst/>
            <a:gdLst>
              <a:gd name="connsiteX0" fmla="*/ 720000 w 1440000"/>
              <a:gd name="connsiteY0" fmla="*/ 0 h 1440000"/>
              <a:gd name="connsiteX1" fmla="*/ 1440000 w 1440000"/>
              <a:gd name="connsiteY1" fmla="*/ 720000 h 1440000"/>
              <a:gd name="connsiteX2" fmla="*/ 720000 w 1440000"/>
              <a:gd name="connsiteY2" fmla="*/ 1440000 h 1440000"/>
              <a:gd name="connsiteX3" fmla="*/ 0 w 1440000"/>
              <a:gd name="connsiteY3" fmla="*/ 720000 h 1440000"/>
              <a:gd name="connsiteX4" fmla="*/ 720000 w 1440000"/>
              <a:gd name="connsiteY4" fmla="*/ 0 h 14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0" h="1440000">
                <a:moveTo>
                  <a:pt x="720000" y="0"/>
                </a:moveTo>
                <a:cubicBezTo>
                  <a:pt x="1117645" y="0"/>
                  <a:pt x="1440000" y="322355"/>
                  <a:pt x="1440000" y="720000"/>
                </a:cubicBezTo>
                <a:cubicBezTo>
                  <a:pt x="1440000" y="1117645"/>
                  <a:pt x="1117645" y="1440000"/>
                  <a:pt x="720000" y="1440000"/>
                </a:cubicBezTo>
                <a:cubicBezTo>
                  <a:pt x="322355" y="1440000"/>
                  <a:pt x="0" y="1117645"/>
                  <a:pt x="0" y="720000"/>
                </a:cubicBezTo>
                <a:cubicBezTo>
                  <a:pt x="0" y="322355"/>
                  <a:pt x="322355" y="0"/>
                  <a:pt x="720000" y="0"/>
                </a:cubicBezTo>
                <a:close/>
              </a:path>
            </a:pathLst>
          </a:custGeom>
          <a:ln w="25400">
            <a:solidFill>
              <a:schemeClr val="accent1">
                <a:lumMod val="60000"/>
                <a:lumOff val="40000"/>
              </a:schemeClr>
            </a:solidFill>
          </a:ln>
        </p:spPr>
        <p:txBody>
          <a:bodyPr wrap="square">
            <a:noAutofit/>
          </a:bodyPr>
          <a:lstStyle/>
          <a:p>
            <a:endParaRPr lang="zh-CN" altLang="en-US"/>
          </a:p>
        </p:txBody>
      </p:sp>
      <p:pic>
        <p:nvPicPr>
          <p:cNvPr id="103" name="图片 10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5634" y="239650"/>
            <a:ext cx="1333266" cy="430004"/>
          </a:xfrm>
          <a:prstGeom prst="rect">
            <a:avLst/>
          </a:prstGeom>
        </p:spPr>
      </p:pic>
    </p:spTree>
    <p:extLst>
      <p:ext uri="{BB962C8B-B14F-4D97-AF65-F5344CB8AC3E}">
        <p14:creationId xmlns:p14="http://schemas.microsoft.com/office/powerpoint/2010/main" val="3293328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图文-10">
    <p:spTree>
      <p:nvGrpSpPr>
        <p:cNvPr id="1" name=""/>
        <p:cNvGrpSpPr/>
        <p:nvPr/>
      </p:nvGrpSpPr>
      <p:grpSpPr>
        <a:xfrm>
          <a:off x="0" y="0"/>
          <a:ext cx="0" cy="0"/>
          <a:chOff x="0" y="0"/>
          <a:chExt cx="0" cy="0"/>
        </a:xfrm>
      </p:grpSpPr>
      <p:sp>
        <p:nvSpPr>
          <p:cNvPr id="51" name="矩形 50"/>
          <p:cNvSpPr/>
          <p:nvPr userDrawn="1"/>
        </p:nvSpPr>
        <p:spPr>
          <a:xfrm>
            <a:off x="0" y="6570000"/>
            <a:ext cx="12192000" cy="2880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660400" y="817563"/>
            <a:ext cx="10858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椭圆 51"/>
          <p:cNvSpPr/>
          <p:nvPr userDrawn="1"/>
        </p:nvSpPr>
        <p:spPr>
          <a:xfrm>
            <a:off x="307394" y="147389"/>
            <a:ext cx="594613" cy="59461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标题 53"/>
          <p:cNvSpPr>
            <a:spLocks noGrp="1"/>
          </p:cNvSpPr>
          <p:nvPr userDrawn="1">
            <p:ph type="title" hasCustomPrompt="1"/>
          </p:nvPr>
        </p:nvSpPr>
        <p:spPr>
          <a:xfrm>
            <a:off x="590229" y="203792"/>
            <a:ext cx="7282912" cy="523220"/>
          </a:xfrm>
        </p:spPr>
        <p:txBody>
          <a:bodyPr bIns="0" anchor="b" anchorCtr="0">
            <a:normAutofit/>
          </a:bodyPr>
          <a:lstStyle>
            <a:lvl1pPr>
              <a:defRPr lang="zh-CN" altLang="en-US" sz="2800" b="1" kern="1200" spc="100" baseline="0" dirty="0">
                <a:solidFill>
                  <a:schemeClr val="tx2">
                    <a:lumMod val="50000"/>
                  </a:schemeClr>
                </a:solidFill>
                <a:latin typeface="+mj-ea"/>
                <a:ea typeface="+mj-ea"/>
                <a:cs typeface="+mn-cs"/>
              </a:defRPr>
            </a:lvl1pPr>
          </a:lstStyle>
          <a:p>
            <a:r>
              <a:rPr lang="zh-CN" altLang="en-US" dirty="0"/>
              <a:t>单击此处输入标题</a:t>
            </a:r>
          </a:p>
        </p:txBody>
      </p:sp>
      <p:sp>
        <p:nvSpPr>
          <p:cNvPr id="103" name="图片占位符 24"/>
          <p:cNvSpPr>
            <a:spLocks noGrp="1"/>
          </p:cNvSpPr>
          <p:nvPr>
            <p:ph type="pic" sz="quarter" idx="14"/>
          </p:nvPr>
        </p:nvSpPr>
        <p:spPr>
          <a:xfrm>
            <a:off x="926456" y="1397795"/>
            <a:ext cx="3200401" cy="4629149"/>
          </a:xfrm>
          <a:custGeom>
            <a:avLst/>
            <a:gdLst>
              <a:gd name="connsiteX0" fmla="*/ 0 w 3200401"/>
              <a:gd name="connsiteY0" fmla="*/ 0 h 4629149"/>
              <a:gd name="connsiteX1" fmla="*/ 3200401 w 3200401"/>
              <a:gd name="connsiteY1" fmla="*/ 0 h 4629149"/>
              <a:gd name="connsiteX2" fmla="*/ 3200401 w 3200401"/>
              <a:gd name="connsiteY2" fmla="*/ 4629149 h 4629149"/>
              <a:gd name="connsiteX3" fmla="*/ 0 w 3200401"/>
              <a:gd name="connsiteY3" fmla="*/ 4629149 h 4629149"/>
            </a:gdLst>
            <a:ahLst/>
            <a:cxnLst>
              <a:cxn ang="0">
                <a:pos x="connsiteX0" y="connsiteY0"/>
              </a:cxn>
              <a:cxn ang="0">
                <a:pos x="connsiteX1" y="connsiteY1"/>
              </a:cxn>
              <a:cxn ang="0">
                <a:pos x="connsiteX2" y="connsiteY2"/>
              </a:cxn>
              <a:cxn ang="0">
                <a:pos x="connsiteX3" y="connsiteY3"/>
              </a:cxn>
            </a:cxnLst>
            <a:rect l="l" t="t" r="r" b="b"/>
            <a:pathLst>
              <a:path w="3200401" h="4629149">
                <a:moveTo>
                  <a:pt x="0" y="0"/>
                </a:moveTo>
                <a:lnTo>
                  <a:pt x="3200401" y="0"/>
                </a:lnTo>
                <a:lnTo>
                  <a:pt x="3200401" y="4629149"/>
                </a:lnTo>
                <a:lnTo>
                  <a:pt x="0" y="4629149"/>
                </a:lnTo>
                <a:close/>
              </a:path>
            </a:pathLst>
          </a:custGeom>
          <a:effectLst>
            <a:outerShdw blurRad="254000" algn="ctr" rotWithShape="0">
              <a:prstClr val="black">
                <a:alpha val="20000"/>
              </a:prstClr>
            </a:outerShdw>
          </a:effectLst>
        </p:spPr>
        <p:txBody>
          <a:bodyPr wrap="square">
            <a:noAutofit/>
          </a:bodyPr>
          <a:lstStyle/>
          <a:p>
            <a:endParaRPr lang="zh-CN" altLang="en-US"/>
          </a:p>
        </p:txBody>
      </p:sp>
      <p:pic>
        <p:nvPicPr>
          <p:cNvPr id="53" name="图片 5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5634" y="239650"/>
            <a:ext cx="1333266" cy="430004"/>
          </a:xfrm>
          <a:prstGeom prst="rect">
            <a:avLst/>
          </a:prstGeom>
        </p:spPr>
      </p:pic>
    </p:spTree>
    <p:extLst>
      <p:ext uri="{BB962C8B-B14F-4D97-AF65-F5344CB8AC3E}">
        <p14:creationId xmlns:p14="http://schemas.microsoft.com/office/powerpoint/2010/main" val="8696458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图文-11">
    <p:spTree>
      <p:nvGrpSpPr>
        <p:cNvPr id="1" name=""/>
        <p:cNvGrpSpPr/>
        <p:nvPr/>
      </p:nvGrpSpPr>
      <p:grpSpPr>
        <a:xfrm>
          <a:off x="0" y="0"/>
          <a:ext cx="0" cy="0"/>
          <a:chOff x="0" y="0"/>
          <a:chExt cx="0" cy="0"/>
        </a:xfrm>
      </p:grpSpPr>
      <p:sp>
        <p:nvSpPr>
          <p:cNvPr id="51" name="矩形 50"/>
          <p:cNvSpPr/>
          <p:nvPr userDrawn="1"/>
        </p:nvSpPr>
        <p:spPr>
          <a:xfrm>
            <a:off x="0" y="6570000"/>
            <a:ext cx="12192000" cy="2880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660400" y="817563"/>
            <a:ext cx="10858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椭圆 51"/>
          <p:cNvSpPr/>
          <p:nvPr userDrawn="1"/>
        </p:nvSpPr>
        <p:spPr>
          <a:xfrm>
            <a:off x="307394" y="147389"/>
            <a:ext cx="594613" cy="59461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标题 53"/>
          <p:cNvSpPr>
            <a:spLocks noGrp="1"/>
          </p:cNvSpPr>
          <p:nvPr userDrawn="1">
            <p:ph type="title" hasCustomPrompt="1"/>
          </p:nvPr>
        </p:nvSpPr>
        <p:spPr>
          <a:xfrm>
            <a:off x="590229" y="203792"/>
            <a:ext cx="7282912" cy="523220"/>
          </a:xfrm>
        </p:spPr>
        <p:txBody>
          <a:bodyPr bIns="0" anchor="b" anchorCtr="0">
            <a:normAutofit/>
          </a:bodyPr>
          <a:lstStyle>
            <a:lvl1pPr>
              <a:defRPr lang="zh-CN" altLang="en-US" sz="2800" b="1" kern="1200" spc="100" baseline="0" dirty="0">
                <a:solidFill>
                  <a:schemeClr val="tx2">
                    <a:lumMod val="50000"/>
                  </a:schemeClr>
                </a:solidFill>
                <a:latin typeface="+mj-ea"/>
                <a:ea typeface="+mj-ea"/>
                <a:cs typeface="+mn-cs"/>
              </a:defRPr>
            </a:lvl1pPr>
          </a:lstStyle>
          <a:p>
            <a:r>
              <a:rPr lang="zh-CN" altLang="en-US" dirty="0"/>
              <a:t>单击此处输入标题</a:t>
            </a:r>
          </a:p>
        </p:txBody>
      </p:sp>
      <p:sp>
        <p:nvSpPr>
          <p:cNvPr id="53" name="图片占位符 13"/>
          <p:cNvSpPr>
            <a:spLocks noGrp="1"/>
          </p:cNvSpPr>
          <p:nvPr>
            <p:ph type="pic" sz="quarter" idx="14"/>
          </p:nvPr>
        </p:nvSpPr>
        <p:spPr>
          <a:xfrm>
            <a:off x="304800" y="913582"/>
            <a:ext cx="1498600" cy="1498600"/>
          </a:xfrm>
          <a:custGeom>
            <a:avLst/>
            <a:gdLst>
              <a:gd name="connsiteX0" fmla="*/ 749300 w 1498600"/>
              <a:gd name="connsiteY0" fmla="*/ 0 h 1498600"/>
              <a:gd name="connsiteX1" fmla="*/ 1498600 w 1498600"/>
              <a:gd name="connsiteY1" fmla="*/ 749300 h 1498600"/>
              <a:gd name="connsiteX2" fmla="*/ 749300 w 1498600"/>
              <a:gd name="connsiteY2" fmla="*/ 1498600 h 1498600"/>
              <a:gd name="connsiteX3" fmla="*/ 0 w 1498600"/>
              <a:gd name="connsiteY3" fmla="*/ 749300 h 1498600"/>
              <a:gd name="connsiteX4" fmla="*/ 749300 w 1498600"/>
              <a:gd name="connsiteY4" fmla="*/ 0 h 149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600" h="1498600">
                <a:moveTo>
                  <a:pt x="749300" y="0"/>
                </a:moveTo>
                <a:cubicBezTo>
                  <a:pt x="1163127" y="0"/>
                  <a:pt x="1498600" y="335473"/>
                  <a:pt x="1498600" y="749300"/>
                </a:cubicBezTo>
                <a:cubicBezTo>
                  <a:pt x="1498600" y="1163127"/>
                  <a:pt x="1163127" y="1498600"/>
                  <a:pt x="749300" y="1498600"/>
                </a:cubicBezTo>
                <a:cubicBezTo>
                  <a:pt x="335473" y="1498600"/>
                  <a:pt x="0" y="1163127"/>
                  <a:pt x="0" y="749300"/>
                </a:cubicBezTo>
                <a:cubicBezTo>
                  <a:pt x="0" y="335473"/>
                  <a:pt x="335473" y="0"/>
                  <a:pt x="749300" y="0"/>
                </a:cubicBezTo>
                <a:close/>
              </a:path>
            </a:pathLst>
          </a:custGeom>
          <a:ln>
            <a:gradFill flip="none" rotWithShape="1">
              <a:gsLst>
                <a:gs pos="0">
                  <a:schemeClr val="accent1">
                    <a:lumMod val="20000"/>
                    <a:lumOff val="80000"/>
                    <a:alpha val="0"/>
                  </a:schemeClr>
                </a:gs>
                <a:gs pos="100000">
                  <a:schemeClr val="accent1">
                    <a:lumMod val="40000"/>
                    <a:lumOff val="60000"/>
                  </a:schemeClr>
                </a:gs>
              </a:gsLst>
              <a:lin ang="2700000" scaled="1"/>
              <a:tileRect/>
            </a:gradFill>
          </a:ln>
        </p:spPr>
        <p:txBody>
          <a:bodyPr wrap="square">
            <a:noAutofit/>
          </a:bodyPr>
          <a:lstStyle/>
          <a:p>
            <a:endParaRPr lang="zh-CN" altLang="en-US"/>
          </a:p>
        </p:txBody>
      </p:sp>
      <p:sp>
        <p:nvSpPr>
          <p:cNvPr id="55" name="图片占位符 15"/>
          <p:cNvSpPr>
            <a:spLocks noGrp="1"/>
          </p:cNvSpPr>
          <p:nvPr>
            <p:ph type="pic" sz="quarter" idx="15"/>
          </p:nvPr>
        </p:nvSpPr>
        <p:spPr>
          <a:xfrm>
            <a:off x="3297766" y="913582"/>
            <a:ext cx="1498600" cy="1498600"/>
          </a:xfrm>
          <a:custGeom>
            <a:avLst/>
            <a:gdLst>
              <a:gd name="connsiteX0" fmla="*/ 749300 w 1498600"/>
              <a:gd name="connsiteY0" fmla="*/ 0 h 1498600"/>
              <a:gd name="connsiteX1" fmla="*/ 1498600 w 1498600"/>
              <a:gd name="connsiteY1" fmla="*/ 749300 h 1498600"/>
              <a:gd name="connsiteX2" fmla="*/ 749300 w 1498600"/>
              <a:gd name="connsiteY2" fmla="*/ 1498600 h 1498600"/>
              <a:gd name="connsiteX3" fmla="*/ 0 w 1498600"/>
              <a:gd name="connsiteY3" fmla="*/ 749300 h 1498600"/>
              <a:gd name="connsiteX4" fmla="*/ 749300 w 1498600"/>
              <a:gd name="connsiteY4" fmla="*/ 0 h 149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600" h="1498600">
                <a:moveTo>
                  <a:pt x="749300" y="0"/>
                </a:moveTo>
                <a:cubicBezTo>
                  <a:pt x="1163127" y="0"/>
                  <a:pt x="1498600" y="335473"/>
                  <a:pt x="1498600" y="749300"/>
                </a:cubicBezTo>
                <a:cubicBezTo>
                  <a:pt x="1498600" y="1163127"/>
                  <a:pt x="1163127" y="1498600"/>
                  <a:pt x="749300" y="1498600"/>
                </a:cubicBezTo>
                <a:cubicBezTo>
                  <a:pt x="335473" y="1498600"/>
                  <a:pt x="0" y="1163127"/>
                  <a:pt x="0" y="749300"/>
                </a:cubicBezTo>
                <a:cubicBezTo>
                  <a:pt x="0" y="335473"/>
                  <a:pt x="335473" y="0"/>
                  <a:pt x="749300" y="0"/>
                </a:cubicBezTo>
                <a:close/>
              </a:path>
            </a:pathLst>
          </a:custGeom>
          <a:ln>
            <a:gradFill flip="none" rotWithShape="1">
              <a:gsLst>
                <a:gs pos="0">
                  <a:schemeClr val="accent1">
                    <a:lumMod val="20000"/>
                    <a:lumOff val="80000"/>
                    <a:alpha val="0"/>
                  </a:schemeClr>
                </a:gs>
                <a:gs pos="100000">
                  <a:schemeClr val="accent1">
                    <a:lumMod val="40000"/>
                    <a:lumOff val="60000"/>
                  </a:schemeClr>
                </a:gs>
              </a:gsLst>
              <a:lin ang="2700000" scaled="1"/>
              <a:tileRect/>
            </a:gradFill>
          </a:ln>
        </p:spPr>
        <p:txBody>
          <a:bodyPr wrap="square">
            <a:noAutofit/>
          </a:bodyPr>
          <a:lstStyle/>
          <a:p>
            <a:endParaRPr lang="zh-CN" altLang="en-US"/>
          </a:p>
        </p:txBody>
      </p:sp>
      <p:sp>
        <p:nvSpPr>
          <p:cNvPr id="58" name="图片占位符 16"/>
          <p:cNvSpPr>
            <a:spLocks noGrp="1"/>
          </p:cNvSpPr>
          <p:nvPr>
            <p:ph type="pic" sz="quarter" idx="16"/>
          </p:nvPr>
        </p:nvSpPr>
        <p:spPr>
          <a:xfrm>
            <a:off x="6290732" y="913582"/>
            <a:ext cx="1498600" cy="1498600"/>
          </a:xfrm>
          <a:custGeom>
            <a:avLst/>
            <a:gdLst>
              <a:gd name="connsiteX0" fmla="*/ 749300 w 1498600"/>
              <a:gd name="connsiteY0" fmla="*/ 0 h 1498600"/>
              <a:gd name="connsiteX1" fmla="*/ 1498600 w 1498600"/>
              <a:gd name="connsiteY1" fmla="*/ 749300 h 1498600"/>
              <a:gd name="connsiteX2" fmla="*/ 749300 w 1498600"/>
              <a:gd name="connsiteY2" fmla="*/ 1498600 h 1498600"/>
              <a:gd name="connsiteX3" fmla="*/ 0 w 1498600"/>
              <a:gd name="connsiteY3" fmla="*/ 749300 h 1498600"/>
              <a:gd name="connsiteX4" fmla="*/ 749300 w 1498600"/>
              <a:gd name="connsiteY4" fmla="*/ 0 h 149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600" h="1498600">
                <a:moveTo>
                  <a:pt x="749300" y="0"/>
                </a:moveTo>
                <a:cubicBezTo>
                  <a:pt x="1163127" y="0"/>
                  <a:pt x="1498600" y="335473"/>
                  <a:pt x="1498600" y="749300"/>
                </a:cubicBezTo>
                <a:cubicBezTo>
                  <a:pt x="1498600" y="1163127"/>
                  <a:pt x="1163127" y="1498600"/>
                  <a:pt x="749300" y="1498600"/>
                </a:cubicBezTo>
                <a:cubicBezTo>
                  <a:pt x="335473" y="1498600"/>
                  <a:pt x="0" y="1163127"/>
                  <a:pt x="0" y="749300"/>
                </a:cubicBezTo>
                <a:cubicBezTo>
                  <a:pt x="0" y="335473"/>
                  <a:pt x="335473" y="0"/>
                  <a:pt x="749300" y="0"/>
                </a:cubicBezTo>
                <a:close/>
              </a:path>
            </a:pathLst>
          </a:custGeom>
          <a:ln>
            <a:gradFill flip="none" rotWithShape="1">
              <a:gsLst>
                <a:gs pos="0">
                  <a:schemeClr val="accent1">
                    <a:lumMod val="20000"/>
                    <a:lumOff val="80000"/>
                    <a:alpha val="0"/>
                  </a:schemeClr>
                </a:gs>
                <a:gs pos="100000">
                  <a:schemeClr val="accent1">
                    <a:lumMod val="40000"/>
                    <a:lumOff val="60000"/>
                  </a:schemeClr>
                </a:gs>
              </a:gsLst>
              <a:lin ang="2700000" scaled="1"/>
              <a:tileRect/>
            </a:gradFill>
          </a:ln>
        </p:spPr>
        <p:txBody>
          <a:bodyPr wrap="square">
            <a:noAutofit/>
          </a:bodyPr>
          <a:lstStyle/>
          <a:p>
            <a:endParaRPr lang="zh-CN" altLang="en-US"/>
          </a:p>
        </p:txBody>
      </p:sp>
      <p:sp>
        <p:nvSpPr>
          <p:cNvPr id="59" name="图片占位符 17"/>
          <p:cNvSpPr>
            <a:spLocks noGrp="1"/>
          </p:cNvSpPr>
          <p:nvPr>
            <p:ph type="pic" sz="quarter" idx="17"/>
          </p:nvPr>
        </p:nvSpPr>
        <p:spPr>
          <a:xfrm>
            <a:off x="9283699" y="913582"/>
            <a:ext cx="1498600" cy="1498600"/>
          </a:xfrm>
          <a:custGeom>
            <a:avLst/>
            <a:gdLst>
              <a:gd name="connsiteX0" fmla="*/ 749300 w 1498600"/>
              <a:gd name="connsiteY0" fmla="*/ 0 h 1498600"/>
              <a:gd name="connsiteX1" fmla="*/ 1498600 w 1498600"/>
              <a:gd name="connsiteY1" fmla="*/ 749300 h 1498600"/>
              <a:gd name="connsiteX2" fmla="*/ 749300 w 1498600"/>
              <a:gd name="connsiteY2" fmla="*/ 1498600 h 1498600"/>
              <a:gd name="connsiteX3" fmla="*/ 0 w 1498600"/>
              <a:gd name="connsiteY3" fmla="*/ 749300 h 1498600"/>
              <a:gd name="connsiteX4" fmla="*/ 749300 w 1498600"/>
              <a:gd name="connsiteY4" fmla="*/ 0 h 149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600" h="1498600">
                <a:moveTo>
                  <a:pt x="749300" y="0"/>
                </a:moveTo>
                <a:cubicBezTo>
                  <a:pt x="1163127" y="0"/>
                  <a:pt x="1498600" y="335473"/>
                  <a:pt x="1498600" y="749300"/>
                </a:cubicBezTo>
                <a:cubicBezTo>
                  <a:pt x="1498600" y="1163127"/>
                  <a:pt x="1163127" y="1498600"/>
                  <a:pt x="749300" y="1498600"/>
                </a:cubicBezTo>
                <a:cubicBezTo>
                  <a:pt x="335473" y="1498600"/>
                  <a:pt x="0" y="1163127"/>
                  <a:pt x="0" y="749300"/>
                </a:cubicBezTo>
                <a:cubicBezTo>
                  <a:pt x="0" y="335473"/>
                  <a:pt x="335473" y="0"/>
                  <a:pt x="749300" y="0"/>
                </a:cubicBezTo>
                <a:close/>
              </a:path>
            </a:pathLst>
          </a:custGeom>
          <a:ln>
            <a:gradFill flip="none" rotWithShape="1">
              <a:gsLst>
                <a:gs pos="0">
                  <a:schemeClr val="accent1">
                    <a:lumMod val="20000"/>
                    <a:lumOff val="80000"/>
                    <a:alpha val="0"/>
                  </a:schemeClr>
                </a:gs>
                <a:gs pos="100000">
                  <a:schemeClr val="accent1">
                    <a:lumMod val="40000"/>
                    <a:lumOff val="60000"/>
                  </a:schemeClr>
                </a:gs>
              </a:gsLst>
              <a:lin ang="2700000" scaled="1"/>
              <a:tileRect/>
            </a:gradFill>
          </a:ln>
        </p:spPr>
        <p:txBody>
          <a:bodyPr wrap="square">
            <a:noAutofit/>
          </a:bodyPr>
          <a:lstStyle/>
          <a:p>
            <a:endParaRPr lang="zh-CN" altLang="en-US"/>
          </a:p>
        </p:txBody>
      </p:sp>
      <p:sp>
        <p:nvSpPr>
          <p:cNvPr id="104" name="图片占位符 18"/>
          <p:cNvSpPr>
            <a:spLocks noGrp="1"/>
          </p:cNvSpPr>
          <p:nvPr>
            <p:ph type="pic" sz="quarter" idx="18"/>
          </p:nvPr>
        </p:nvSpPr>
        <p:spPr>
          <a:xfrm>
            <a:off x="304800" y="3783782"/>
            <a:ext cx="1498600" cy="1498600"/>
          </a:xfrm>
          <a:custGeom>
            <a:avLst/>
            <a:gdLst>
              <a:gd name="connsiteX0" fmla="*/ 749300 w 1498600"/>
              <a:gd name="connsiteY0" fmla="*/ 0 h 1498600"/>
              <a:gd name="connsiteX1" fmla="*/ 1498600 w 1498600"/>
              <a:gd name="connsiteY1" fmla="*/ 749300 h 1498600"/>
              <a:gd name="connsiteX2" fmla="*/ 749300 w 1498600"/>
              <a:gd name="connsiteY2" fmla="*/ 1498600 h 1498600"/>
              <a:gd name="connsiteX3" fmla="*/ 0 w 1498600"/>
              <a:gd name="connsiteY3" fmla="*/ 749300 h 1498600"/>
              <a:gd name="connsiteX4" fmla="*/ 749300 w 1498600"/>
              <a:gd name="connsiteY4" fmla="*/ 0 h 149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600" h="1498600">
                <a:moveTo>
                  <a:pt x="749300" y="0"/>
                </a:moveTo>
                <a:cubicBezTo>
                  <a:pt x="1163127" y="0"/>
                  <a:pt x="1498600" y="335473"/>
                  <a:pt x="1498600" y="749300"/>
                </a:cubicBezTo>
                <a:cubicBezTo>
                  <a:pt x="1498600" y="1163127"/>
                  <a:pt x="1163127" y="1498600"/>
                  <a:pt x="749300" y="1498600"/>
                </a:cubicBezTo>
                <a:cubicBezTo>
                  <a:pt x="335473" y="1498600"/>
                  <a:pt x="0" y="1163127"/>
                  <a:pt x="0" y="749300"/>
                </a:cubicBezTo>
                <a:cubicBezTo>
                  <a:pt x="0" y="335473"/>
                  <a:pt x="335473" y="0"/>
                  <a:pt x="749300" y="0"/>
                </a:cubicBezTo>
                <a:close/>
              </a:path>
            </a:pathLst>
          </a:custGeom>
          <a:ln>
            <a:gradFill flip="none" rotWithShape="1">
              <a:gsLst>
                <a:gs pos="0">
                  <a:schemeClr val="accent1">
                    <a:lumMod val="20000"/>
                    <a:lumOff val="80000"/>
                    <a:alpha val="0"/>
                  </a:schemeClr>
                </a:gs>
                <a:gs pos="100000">
                  <a:schemeClr val="accent1">
                    <a:lumMod val="40000"/>
                    <a:lumOff val="60000"/>
                  </a:schemeClr>
                </a:gs>
              </a:gsLst>
              <a:lin ang="2700000" scaled="1"/>
              <a:tileRect/>
            </a:gradFill>
          </a:ln>
        </p:spPr>
        <p:txBody>
          <a:bodyPr wrap="square">
            <a:noAutofit/>
          </a:bodyPr>
          <a:lstStyle/>
          <a:p>
            <a:endParaRPr lang="zh-CN" altLang="en-US"/>
          </a:p>
        </p:txBody>
      </p:sp>
      <p:sp>
        <p:nvSpPr>
          <p:cNvPr id="105" name="图片占位符 19"/>
          <p:cNvSpPr>
            <a:spLocks noGrp="1"/>
          </p:cNvSpPr>
          <p:nvPr>
            <p:ph type="pic" sz="quarter" idx="19"/>
          </p:nvPr>
        </p:nvSpPr>
        <p:spPr>
          <a:xfrm>
            <a:off x="3297766" y="3783782"/>
            <a:ext cx="1498600" cy="1498600"/>
          </a:xfrm>
          <a:custGeom>
            <a:avLst/>
            <a:gdLst>
              <a:gd name="connsiteX0" fmla="*/ 749300 w 1498600"/>
              <a:gd name="connsiteY0" fmla="*/ 0 h 1498600"/>
              <a:gd name="connsiteX1" fmla="*/ 1498600 w 1498600"/>
              <a:gd name="connsiteY1" fmla="*/ 749300 h 1498600"/>
              <a:gd name="connsiteX2" fmla="*/ 749300 w 1498600"/>
              <a:gd name="connsiteY2" fmla="*/ 1498600 h 1498600"/>
              <a:gd name="connsiteX3" fmla="*/ 0 w 1498600"/>
              <a:gd name="connsiteY3" fmla="*/ 749300 h 1498600"/>
              <a:gd name="connsiteX4" fmla="*/ 749300 w 1498600"/>
              <a:gd name="connsiteY4" fmla="*/ 0 h 149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600" h="1498600">
                <a:moveTo>
                  <a:pt x="749300" y="0"/>
                </a:moveTo>
                <a:cubicBezTo>
                  <a:pt x="1163127" y="0"/>
                  <a:pt x="1498600" y="335473"/>
                  <a:pt x="1498600" y="749300"/>
                </a:cubicBezTo>
                <a:cubicBezTo>
                  <a:pt x="1498600" y="1163127"/>
                  <a:pt x="1163127" y="1498600"/>
                  <a:pt x="749300" y="1498600"/>
                </a:cubicBezTo>
                <a:cubicBezTo>
                  <a:pt x="335473" y="1498600"/>
                  <a:pt x="0" y="1163127"/>
                  <a:pt x="0" y="749300"/>
                </a:cubicBezTo>
                <a:cubicBezTo>
                  <a:pt x="0" y="335473"/>
                  <a:pt x="335473" y="0"/>
                  <a:pt x="749300" y="0"/>
                </a:cubicBezTo>
                <a:close/>
              </a:path>
            </a:pathLst>
          </a:custGeom>
          <a:ln>
            <a:gradFill flip="none" rotWithShape="1">
              <a:gsLst>
                <a:gs pos="0">
                  <a:schemeClr val="accent1">
                    <a:lumMod val="20000"/>
                    <a:lumOff val="80000"/>
                    <a:alpha val="0"/>
                  </a:schemeClr>
                </a:gs>
                <a:gs pos="100000">
                  <a:schemeClr val="accent1">
                    <a:lumMod val="40000"/>
                    <a:lumOff val="60000"/>
                  </a:schemeClr>
                </a:gs>
              </a:gsLst>
              <a:lin ang="2700000" scaled="1"/>
              <a:tileRect/>
            </a:gradFill>
          </a:ln>
        </p:spPr>
        <p:txBody>
          <a:bodyPr wrap="square">
            <a:noAutofit/>
          </a:bodyPr>
          <a:lstStyle/>
          <a:p>
            <a:endParaRPr lang="zh-CN" altLang="en-US"/>
          </a:p>
        </p:txBody>
      </p:sp>
      <p:sp>
        <p:nvSpPr>
          <p:cNvPr id="106" name="图片占位符 20"/>
          <p:cNvSpPr>
            <a:spLocks noGrp="1"/>
          </p:cNvSpPr>
          <p:nvPr>
            <p:ph type="pic" sz="quarter" idx="20"/>
          </p:nvPr>
        </p:nvSpPr>
        <p:spPr>
          <a:xfrm>
            <a:off x="6290732" y="3783782"/>
            <a:ext cx="1498600" cy="1498600"/>
          </a:xfrm>
          <a:custGeom>
            <a:avLst/>
            <a:gdLst>
              <a:gd name="connsiteX0" fmla="*/ 749300 w 1498600"/>
              <a:gd name="connsiteY0" fmla="*/ 0 h 1498600"/>
              <a:gd name="connsiteX1" fmla="*/ 1498600 w 1498600"/>
              <a:gd name="connsiteY1" fmla="*/ 749300 h 1498600"/>
              <a:gd name="connsiteX2" fmla="*/ 749300 w 1498600"/>
              <a:gd name="connsiteY2" fmla="*/ 1498600 h 1498600"/>
              <a:gd name="connsiteX3" fmla="*/ 0 w 1498600"/>
              <a:gd name="connsiteY3" fmla="*/ 749300 h 1498600"/>
              <a:gd name="connsiteX4" fmla="*/ 749300 w 1498600"/>
              <a:gd name="connsiteY4" fmla="*/ 0 h 149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600" h="1498600">
                <a:moveTo>
                  <a:pt x="749300" y="0"/>
                </a:moveTo>
                <a:cubicBezTo>
                  <a:pt x="1163127" y="0"/>
                  <a:pt x="1498600" y="335473"/>
                  <a:pt x="1498600" y="749300"/>
                </a:cubicBezTo>
                <a:cubicBezTo>
                  <a:pt x="1498600" y="1163127"/>
                  <a:pt x="1163127" y="1498600"/>
                  <a:pt x="749300" y="1498600"/>
                </a:cubicBezTo>
                <a:cubicBezTo>
                  <a:pt x="335473" y="1498600"/>
                  <a:pt x="0" y="1163127"/>
                  <a:pt x="0" y="749300"/>
                </a:cubicBezTo>
                <a:cubicBezTo>
                  <a:pt x="0" y="335473"/>
                  <a:pt x="335473" y="0"/>
                  <a:pt x="749300" y="0"/>
                </a:cubicBezTo>
                <a:close/>
              </a:path>
            </a:pathLst>
          </a:custGeom>
          <a:ln>
            <a:gradFill flip="none" rotWithShape="1">
              <a:gsLst>
                <a:gs pos="0">
                  <a:schemeClr val="accent1">
                    <a:lumMod val="20000"/>
                    <a:lumOff val="80000"/>
                    <a:alpha val="0"/>
                  </a:schemeClr>
                </a:gs>
                <a:gs pos="100000">
                  <a:schemeClr val="accent1">
                    <a:lumMod val="40000"/>
                    <a:lumOff val="60000"/>
                  </a:schemeClr>
                </a:gs>
              </a:gsLst>
              <a:lin ang="2700000" scaled="1"/>
              <a:tileRect/>
            </a:gradFill>
          </a:ln>
        </p:spPr>
        <p:txBody>
          <a:bodyPr wrap="square">
            <a:noAutofit/>
          </a:bodyPr>
          <a:lstStyle/>
          <a:p>
            <a:endParaRPr lang="zh-CN" altLang="en-US"/>
          </a:p>
        </p:txBody>
      </p:sp>
      <p:sp>
        <p:nvSpPr>
          <p:cNvPr id="107" name="图片占位符 21"/>
          <p:cNvSpPr>
            <a:spLocks noGrp="1"/>
          </p:cNvSpPr>
          <p:nvPr>
            <p:ph type="pic" sz="quarter" idx="21"/>
          </p:nvPr>
        </p:nvSpPr>
        <p:spPr>
          <a:xfrm>
            <a:off x="9283699" y="3783782"/>
            <a:ext cx="1498600" cy="1498600"/>
          </a:xfrm>
          <a:custGeom>
            <a:avLst/>
            <a:gdLst>
              <a:gd name="connsiteX0" fmla="*/ 749300 w 1498600"/>
              <a:gd name="connsiteY0" fmla="*/ 0 h 1498600"/>
              <a:gd name="connsiteX1" fmla="*/ 1498600 w 1498600"/>
              <a:gd name="connsiteY1" fmla="*/ 749300 h 1498600"/>
              <a:gd name="connsiteX2" fmla="*/ 749300 w 1498600"/>
              <a:gd name="connsiteY2" fmla="*/ 1498600 h 1498600"/>
              <a:gd name="connsiteX3" fmla="*/ 0 w 1498600"/>
              <a:gd name="connsiteY3" fmla="*/ 749300 h 1498600"/>
              <a:gd name="connsiteX4" fmla="*/ 749300 w 1498600"/>
              <a:gd name="connsiteY4" fmla="*/ 0 h 149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600" h="1498600">
                <a:moveTo>
                  <a:pt x="749300" y="0"/>
                </a:moveTo>
                <a:cubicBezTo>
                  <a:pt x="1163127" y="0"/>
                  <a:pt x="1498600" y="335473"/>
                  <a:pt x="1498600" y="749300"/>
                </a:cubicBezTo>
                <a:cubicBezTo>
                  <a:pt x="1498600" y="1163127"/>
                  <a:pt x="1163127" y="1498600"/>
                  <a:pt x="749300" y="1498600"/>
                </a:cubicBezTo>
                <a:cubicBezTo>
                  <a:pt x="335473" y="1498600"/>
                  <a:pt x="0" y="1163127"/>
                  <a:pt x="0" y="749300"/>
                </a:cubicBezTo>
                <a:cubicBezTo>
                  <a:pt x="0" y="335473"/>
                  <a:pt x="335473" y="0"/>
                  <a:pt x="749300" y="0"/>
                </a:cubicBezTo>
                <a:close/>
              </a:path>
            </a:pathLst>
          </a:custGeom>
          <a:ln>
            <a:gradFill flip="none" rotWithShape="1">
              <a:gsLst>
                <a:gs pos="0">
                  <a:schemeClr val="accent1">
                    <a:lumMod val="20000"/>
                    <a:lumOff val="80000"/>
                    <a:alpha val="0"/>
                  </a:schemeClr>
                </a:gs>
                <a:gs pos="100000">
                  <a:schemeClr val="accent1">
                    <a:lumMod val="40000"/>
                    <a:lumOff val="60000"/>
                  </a:schemeClr>
                </a:gs>
              </a:gsLst>
              <a:lin ang="2700000" scaled="1"/>
              <a:tileRect/>
            </a:gradFill>
          </a:ln>
        </p:spPr>
        <p:txBody>
          <a:bodyPr wrap="square">
            <a:noAutofit/>
          </a:bodyPr>
          <a:lstStyle/>
          <a:p>
            <a:endParaRPr lang="zh-CN" altLang="en-US"/>
          </a:p>
        </p:txBody>
      </p:sp>
      <p:pic>
        <p:nvPicPr>
          <p:cNvPr id="103" name="图片 10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5634" y="239650"/>
            <a:ext cx="1333266" cy="430004"/>
          </a:xfrm>
          <a:prstGeom prst="rect">
            <a:avLst/>
          </a:prstGeom>
        </p:spPr>
      </p:pic>
    </p:spTree>
    <p:extLst>
      <p:ext uri="{BB962C8B-B14F-4D97-AF65-F5344CB8AC3E}">
        <p14:creationId xmlns:p14="http://schemas.microsoft.com/office/powerpoint/2010/main" val="1623760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699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文-01">
    <p:spTree>
      <p:nvGrpSpPr>
        <p:cNvPr id="1" name=""/>
        <p:cNvGrpSpPr/>
        <p:nvPr/>
      </p:nvGrpSpPr>
      <p:grpSpPr>
        <a:xfrm>
          <a:off x="0" y="0"/>
          <a:ext cx="0" cy="0"/>
          <a:chOff x="0" y="0"/>
          <a:chExt cx="0" cy="0"/>
        </a:xfrm>
      </p:grpSpPr>
      <p:sp>
        <p:nvSpPr>
          <p:cNvPr id="51" name="矩形 50"/>
          <p:cNvSpPr/>
          <p:nvPr userDrawn="1"/>
        </p:nvSpPr>
        <p:spPr>
          <a:xfrm>
            <a:off x="0" y="6570000"/>
            <a:ext cx="12192000" cy="2880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660400" y="817563"/>
            <a:ext cx="10858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椭圆 51"/>
          <p:cNvSpPr/>
          <p:nvPr userDrawn="1"/>
        </p:nvSpPr>
        <p:spPr>
          <a:xfrm>
            <a:off x="307394" y="147389"/>
            <a:ext cx="594613" cy="59461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标题 53"/>
          <p:cNvSpPr>
            <a:spLocks noGrp="1"/>
          </p:cNvSpPr>
          <p:nvPr userDrawn="1">
            <p:ph type="title" hasCustomPrompt="1"/>
          </p:nvPr>
        </p:nvSpPr>
        <p:spPr>
          <a:xfrm>
            <a:off x="590229" y="203792"/>
            <a:ext cx="7282912" cy="523220"/>
          </a:xfrm>
        </p:spPr>
        <p:txBody>
          <a:bodyPr bIns="0" anchor="b" anchorCtr="0">
            <a:normAutofit/>
          </a:bodyPr>
          <a:lstStyle>
            <a:lvl1pPr>
              <a:defRPr lang="zh-CN" altLang="en-US" sz="2800" b="1" kern="1200" spc="100" baseline="0" dirty="0">
                <a:solidFill>
                  <a:schemeClr val="tx2">
                    <a:lumMod val="50000"/>
                  </a:schemeClr>
                </a:solidFill>
                <a:latin typeface="+mj-ea"/>
                <a:ea typeface="+mj-ea"/>
                <a:cs typeface="+mn-cs"/>
              </a:defRPr>
            </a:lvl1pPr>
          </a:lstStyle>
          <a:p>
            <a:r>
              <a:rPr lang="zh-CN" altLang="en-US" dirty="0"/>
              <a:t>单击此处输入标题</a:t>
            </a:r>
          </a:p>
        </p:txBody>
      </p:sp>
      <p:sp>
        <p:nvSpPr>
          <p:cNvPr id="53" name="矩形 52"/>
          <p:cNvSpPr/>
          <p:nvPr userDrawn="1"/>
        </p:nvSpPr>
        <p:spPr>
          <a:xfrm>
            <a:off x="660400" y="1899000"/>
            <a:ext cx="10858500" cy="3060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00" tIns="36000" rIns="540000" bIns="36000" rtlCol="0" anchor="ctr"/>
          <a:lstStyle/>
          <a:p>
            <a:pPr indent="457200" algn="just">
              <a:lnSpc>
                <a:spcPct val="150000"/>
              </a:lnSpc>
            </a:pPr>
            <a:endParaRPr lang="zh-CN" altLang="en-US" spc="100" dirty="0">
              <a:solidFill>
                <a:schemeClr val="tx1">
                  <a:lumMod val="65000"/>
                  <a:lumOff val="35000"/>
                </a:schemeClr>
              </a:solidFill>
            </a:endParaRPr>
          </a:p>
        </p:txBody>
      </p:sp>
      <p:sp>
        <p:nvSpPr>
          <p:cNvPr id="55" name="矩形 54"/>
          <p:cNvSpPr/>
          <p:nvPr userDrawn="1"/>
        </p:nvSpPr>
        <p:spPr>
          <a:xfrm>
            <a:off x="11201400" y="1899000"/>
            <a:ext cx="317500" cy="3060000"/>
          </a:xfrm>
          <a:prstGeom prst="rect">
            <a:avLst/>
          </a:prstGeom>
          <a:pattFill prst="wdUpDiag">
            <a:fgClr>
              <a:schemeClr val="accent1">
                <a:lumMod val="60000"/>
                <a:lumOff val="40000"/>
              </a:schemeClr>
            </a:fgClr>
            <a:bgClr>
              <a:schemeClr val="accent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图片占位符 57"/>
          <p:cNvSpPr>
            <a:spLocks noGrp="1"/>
          </p:cNvSpPr>
          <p:nvPr>
            <p:ph type="pic" sz="quarter" idx="13"/>
          </p:nvPr>
        </p:nvSpPr>
        <p:spPr>
          <a:xfrm>
            <a:off x="660400" y="1752600"/>
            <a:ext cx="3352800" cy="3352800"/>
          </a:xfrm>
          <a:custGeom>
            <a:avLst/>
            <a:gdLst>
              <a:gd name="connsiteX0" fmla="*/ 139711 w 3352800"/>
              <a:gd name="connsiteY0" fmla="*/ 0 h 3352800"/>
              <a:gd name="connsiteX1" fmla="*/ 3213089 w 3352800"/>
              <a:gd name="connsiteY1" fmla="*/ 0 h 3352800"/>
              <a:gd name="connsiteX2" fmla="*/ 3352800 w 3352800"/>
              <a:gd name="connsiteY2" fmla="*/ 139711 h 3352800"/>
              <a:gd name="connsiteX3" fmla="*/ 3352800 w 3352800"/>
              <a:gd name="connsiteY3" fmla="*/ 3213089 h 3352800"/>
              <a:gd name="connsiteX4" fmla="*/ 3213089 w 3352800"/>
              <a:gd name="connsiteY4" fmla="*/ 3352800 h 3352800"/>
              <a:gd name="connsiteX5" fmla="*/ 139711 w 3352800"/>
              <a:gd name="connsiteY5" fmla="*/ 3352800 h 3352800"/>
              <a:gd name="connsiteX6" fmla="*/ 0 w 3352800"/>
              <a:gd name="connsiteY6" fmla="*/ 3213089 h 3352800"/>
              <a:gd name="connsiteX7" fmla="*/ 0 w 3352800"/>
              <a:gd name="connsiteY7" fmla="*/ 139711 h 3352800"/>
              <a:gd name="connsiteX8" fmla="*/ 139711 w 3352800"/>
              <a:gd name="connsiteY8" fmla="*/ 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52800" h="3352800">
                <a:moveTo>
                  <a:pt x="139711" y="0"/>
                </a:moveTo>
                <a:lnTo>
                  <a:pt x="3213089" y="0"/>
                </a:lnTo>
                <a:cubicBezTo>
                  <a:pt x="3290249" y="0"/>
                  <a:pt x="3352800" y="62551"/>
                  <a:pt x="3352800" y="139711"/>
                </a:cubicBezTo>
                <a:lnTo>
                  <a:pt x="3352800" y="3213089"/>
                </a:lnTo>
                <a:cubicBezTo>
                  <a:pt x="3352800" y="3290249"/>
                  <a:pt x="3290249" y="3352800"/>
                  <a:pt x="3213089" y="3352800"/>
                </a:cubicBezTo>
                <a:lnTo>
                  <a:pt x="139711" y="3352800"/>
                </a:lnTo>
                <a:cubicBezTo>
                  <a:pt x="62551" y="3352800"/>
                  <a:pt x="0" y="3290249"/>
                  <a:pt x="0" y="3213089"/>
                </a:cubicBezTo>
                <a:lnTo>
                  <a:pt x="0" y="139711"/>
                </a:lnTo>
                <a:cubicBezTo>
                  <a:pt x="0" y="62551"/>
                  <a:pt x="62551" y="0"/>
                  <a:pt x="139711" y="0"/>
                </a:cubicBezTo>
                <a:close/>
              </a:path>
            </a:pathLst>
          </a:custGeom>
          <a:ln w="19050">
            <a:solidFill>
              <a:schemeClr val="accent1"/>
            </a:solidFill>
          </a:ln>
        </p:spPr>
        <p:txBody>
          <a:bodyPr wrap="square">
            <a:noAutofit/>
          </a:bodyPr>
          <a:lstStyle/>
          <a:p>
            <a:endParaRPr lang="zh-CN" altLang="en-US"/>
          </a:p>
        </p:txBody>
      </p:sp>
      <p:pic>
        <p:nvPicPr>
          <p:cNvPr id="59" name="图片 5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5634" y="239650"/>
            <a:ext cx="1333266" cy="430004"/>
          </a:xfrm>
          <a:prstGeom prst="rect">
            <a:avLst/>
          </a:prstGeom>
        </p:spPr>
      </p:pic>
    </p:spTree>
    <p:extLst>
      <p:ext uri="{BB962C8B-B14F-4D97-AF65-F5344CB8AC3E}">
        <p14:creationId xmlns:p14="http://schemas.microsoft.com/office/powerpoint/2010/main" val="2700059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图文-02">
    <p:spTree>
      <p:nvGrpSpPr>
        <p:cNvPr id="1" name=""/>
        <p:cNvGrpSpPr/>
        <p:nvPr/>
      </p:nvGrpSpPr>
      <p:grpSpPr>
        <a:xfrm>
          <a:off x="0" y="0"/>
          <a:ext cx="0" cy="0"/>
          <a:chOff x="0" y="0"/>
          <a:chExt cx="0" cy="0"/>
        </a:xfrm>
      </p:grpSpPr>
      <p:sp>
        <p:nvSpPr>
          <p:cNvPr id="51" name="矩形 50"/>
          <p:cNvSpPr/>
          <p:nvPr userDrawn="1"/>
        </p:nvSpPr>
        <p:spPr>
          <a:xfrm>
            <a:off x="0" y="6570000"/>
            <a:ext cx="12192000" cy="2880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660400" y="817563"/>
            <a:ext cx="10858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椭圆 51"/>
          <p:cNvSpPr/>
          <p:nvPr userDrawn="1"/>
        </p:nvSpPr>
        <p:spPr>
          <a:xfrm>
            <a:off x="307394" y="147389"/>
            <a:ext cx="594613" cy="59461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标题 53"/>
          <p:cNvSpPr>
            <a:spLocks noGrp="1"/>
          </p:cNvSpPr>
          <p:nvPr userDrawn="1">
            <p:ph type="title" hasCustomPrompt="1"/>
          </p:nvPr>
        </p:nvSpPr>
        <p:spPr>
          <a:xfrm>
            <a:off x="590229" y="203792"/>
            <a:ext cx="7282912" cy="523220"/>
          </a:xfrm>
        </p:spPr>
        <p:txBody>
          <a:bodyPr bIns="0" anchor="b" anchorCtr="0">
            <a:normAutofit/>
          </a:bodyPr>
          <a:lstStyle>
            <a:lvl1pPr>
              <a:defRPr lang="zh-CN" altLang="en-US" sz="2800" b="1" kern="1200" spc="100" baseline="0" dirty="0">
                <a:solidFill>
                  <a:schemeClr val="tx2">
                    <a:lumMod val="50000"/>
                  </a:schemeClr>
                </a:solidFill>
                <a:latin typeface="+mj-ea"/>
                <a:ea typeface="+mj-ea"/>
                <a:cs typeface="+mn-cs"/>
              </a:defRPr>
            </a:lvl1pPr>
          </a:lstStyle>
          <a:p>
            <a:r>
              <a:rPr lang="zh-CN" altLang="en-US" dirty="0"/>
              <a:t>单击此处输入标题</a:t>
            </a:r>
          </a:p>
        </p:txBody>
      </p:sp>
      <p:sp>
        <p:nvSpPr>
          <p:cNvPr id="59" name="矩形 58"/>
          <p:cNvSpPr/>
          <p:nvPr userDrawn="1"/>
        </p:nvSpPr>
        <p:spPr>
          <a:xfrm>
            <a:off x="660400" y="1547230"/>
            <a:ext cx="10858500" cy="20253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2520000" tIns="36000" rIns="540000" bIns="36000" rtlCol="0" anchor="ctr"/>
          <a:lstStyle/>
          <a:p>
            <a:pPr indent="457200" algn="just">
              <a:lnSpc>
                <a:spcPct val="150000"/>
              </a:lnSpc>
            </a:pPr>
            <a:endParaRPr lang="zh-CN" altLang="en-US" spc="100" dirty="0">
              <a:solidFill>
                <a:schemeClr val="tx1">
                  <a:lumMod val="65000"/>
                  <a:lumOff val="35000"/>
                </a:schemeClr>
              </a:solidFill>
            </a:endParaRPr>
          </a:p>
        </p:txBody>
      </p:sp>
      <p:sp>
        <p:nvSpPr>
          <p:cNvPr id="103" name="矩形 102"/>
          <p:cNvSpPr/>
          <p:nvPr userDrawn="1"/>
        </p:nvSpPr>
        <p:spPr>
          <a:xfrm>
            <a:off x="11201400" y="1547230"/>
            <a:ext cx="317500" cy="2025300"/>
          </a:xfrm>
          <a:prstGeom prst="rect">
            <a:avLst/>
          </a:prstGeom>
          <a:pattFill prst="wdUpDiag">
            <a:fgClr>
              <a:schemeClr val="accent1">
                <a:lumMod val="60000"/>
                <a:lumOff val="40000"/>
              </a:schemeClr>
            </a:fgClr>
            <a:bgClr>
              <a:schemeClr val="accent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p:cNvSpPr/>
          <p:nvPr userDrawn="1"/>
        </p:nvSpPr>
        <p:spPr>
          <a:xfrm>
            <a:off x="660400" y="4036780"/>
            <a:ext cx="10858500" cy="20253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0000" tIns="36000" rIns="2520000" bIns="36000" rtlCol="0" anchor="ctr"/>
          <a:lstStyle/>
          <a:p>
            <a:pPr indent="457200" algn="just">
              <a:lnSpc>
                <a:spcPct val="150000"/>
              </a:lnSpc>
            </a:pPr>
            <a:endParaRPr lang="zh-CN" altLang="en-US" spc="100" dirty="0">
              <a:solidFill>
                <a:schemeClr val="tx1">
                  <a:lumMod val="65000"/>
                  <a:lumOff val="35000"/>
                </a:schemeClr>
              </a:solidFill>
            </a:endParaRPr>
          </a:p>
        </p:txBody>
      </p:sp>
      <p:sp>
        <p:nvSpPr>
          <p:cNvPr id="105" name="矩形 104"/>
          <p:cNvSpPr/>
          <p:nvPr userDrawn="1"/>
        </p:nvSpPr>
        <p:spPr>
          <a:xfrm>
            <a:off x="650554" y="4036780"/>
            <a:ext cx="317500" cy="2025300"/>
          </a:xfrm>
          <a:prstGeom prst="rect">
            <a:avLst/>
          </a:prstGeom>
          <a:pattFill prst="wdUpDiag">
            <a:fgClr>
              <a:schemeClr val="accent1">
                <a:lumMod val="60000"/>
                <a:lumOff val="40000"/>
              </a:schemeClr>
            </a:fgClr>
            <a:bgClr>
              <a:schemeClr val="accent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图片占位符 105"/>
          <p:cNvSpPr>
            <a:spLocks noGrp="1"/>
          </p:cNvSpPr>
          <p:nvPr>
            <p:ph type="pic" sz="quarter" idx="13"/>
          </p:nvPr>
        </p:nvSpPr>
        <p:spPr>
          <a:xfrm>
            <a:off x="660400" y="1400830"/>
            <a:ext cx="2343150" cy="2343150"/>
          </a:xfrm>
          <a:custGeom>
            <a:avLst/>
            <a:gdLst>
              <a:gd name="connsiteX0" fmla="*/ 97639 w 2343150"/>
              <a:gd name="connsiteY0" fmla="*/ 0 h 2343150"/>
              <a:gd name="connsiteX1" fmla="*/ 2245511 w 2343150"/>
              <a:gd name="connsiteY1" fmla="*/ 0 h 2343150"/>
              <a:gd name="connsiteX2" fmla="*/ 2343150 w 2343150"/>
              <a:gd name="connsiteY2" fmla="*/ 97639 h 2343150"/>
              <a:gd name="connsiteX3" fmla="*/ 2343150 w 2343150"/>
              <a:gd name="connsiteY3" fmla="*/ 2245511 h 2343150"/>
              <a:gd name="connsiteX4" fmla="*/ 2245511 w 2343150"/>
              <a:gd name="connsiteY4" fmla="*/ 2343150 h 2343150"/>
              <a:gd name="connsiteX5" fmla="*/ 97639 w 2343150"/>
              <a:gd name="connsiteY5" fmla="*/ 2343150 h 2343150"/>
              <a:gd name="connsiteX6" fmla="*/ 0 w 2343150"/>
              <a:gd name="connsiteY6" fmla="*/ 2245511 h 2343150"/>
              <a:gd name="connsiteX7" fmla="*/ 0 w 2343150"/>
              <a:gd name="connsiteY7" fmla="*/ 97639 h 2343150"/>
              <a:gd name="connsiteX8" fmla="*/ 97639 w 2343150"/>
              <a:gd name="connsiteY8" fmla="*/ 0 h 23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150" h="2343150">
                <a:moveTo>
                  <a:pt x="97639" y="0"/>
                </a:moveTo>
                <a:lnTo>
                  <a:pt x="2245511" y="0"/>
                </a:lnTo>
                <a:cubicBezTo>
                  <a:pt x="2299436" y="0"/>
                  <a:pt x="2343150" y="43714"/>
                  <a:pt x="2343150" y="97639"/>
                </a:cubicBezTo>
                <a:lnTo>
                  <a:pt x="2343150" y="2245511"/>
                </a:lnTo>
                <a:cubicBezTo>
                  <a:pt x="2343150" y="2299436"/>
                  <a:pt x="2299436" y="2343150"/>
                  <a:pt x="2245511" y="2343150"/>
                </a:cubicBezTo>
                <a:lnTo>
                  <a:pt x="97639" y="2343150"/>
                </a:lnTo>
                <a:cubicBezTo>
                  <a:pt x="43714" y="2343150"/>
                  <a:pt x="0" y="2299436"/>
                  <a:pt x="0" y="2245511"/>
                </a:cubicBezTo>
                <a:lnTo>
                  <a:pt x="0" y="97639"/>
                </a:lnTo>
                <a:cubicBezTo>
                  <a:pt x="0" y="43714"/>
                  <a:pt x="43714" y="0"/>
                  <a:pt x="97639" y="0"/>
                </a:cubicBezTo>
                <a:close/>
              </a:path>
            </a:pathLst>
          </a:custGeom>
          <a:ln w="19050">
            <a:solidFill>
              <a:schemeClr val="accent1"/>
            </a:solidFill>
          </a:ln>
        </p:spPr>
        <p:txBody>
          <a:bodyPr wrap="square">
            <a:noAutofit/>
          </a:bodyPr>
          <a:lstStyle/>
          <a:p>
            <a:endParaRPr lang="zh-CN" altLang="en-US"/>
          </a:p>
        </p:txBody>
      </p:sp>
      <p:sp>
        <p:nvSpPr>
          <p:cNvPr id="107" name="图片占位符 106"/>
          <p:cNvSpPr>
            <a:spLocks noGrp="1"/>
          </p:cNvSpPr>
          <p:nvPr>
            <p:ph type="pic" sz="quarter" idx="14"/>
          </p:nvPr>
        </p:nvSpPr>
        <p:spPr>
          <a:xfrm>
            <a:off x="9175750" y="3890380"/>
            <a:ext cx="2343150" cy="2343150"/>
          </a:xfrm>
          <a:custGeom>
            <a:avLst/>
            <a:gdLst>
              <a:gd name="connsiteX0" fmla="*/ 97639 w 2343150"/>
              <a:gd name="connsiteY0" fmla="*/ 0 h 2343150"/>
              <a:gd name="connsiteX1" fmla="*/ 2245511 w 2343150"/>
              <a:gd name="connsiteY1" fmla="*/ 0 h 2343150"/>
              <a:gd name="connsiteX2" fmla="*/ 2343150 w 2343150"/>
              <a:gd name="connsiteY2" fmla="*/ 97639 h 2343150"/>
              <a:gd name="connsiteX3" fmla="*/ 2343150 w 2343150"/>
              <a:gd name="connsiteY3" fmla="*/ 2245511 h 2343150"/>
              <a:gd name="connsiteX4" fmla="*/ 2245511 w 2343150"/>
              <a:gd name="connsiteY4" fmla="*/ 2343150 h 2343150"/>
              <a:gd name="connsiteX5" fmla="*/ 97639 w 2343150"/>
              <a:gd name="connsiteY5" fmla="*/ 2343150 h 2343150"/>
              <a:gd name="connsiteX6" fmla="*/ 0 w 2343150"/>
              <a:gd name="connsiteY6" fmla="*/ 2245511 h 2343150"/>
              <a:gd name="connsiteX7" fmla="*/ 0 w 2343150"/>
              <a:gd name="connsiteY7" fmla="*/ 97639 h 2343150"/>
              <a:gd name="connsiteX8" fmla="*/ 97639 w 2343150"/>
              <a:gd name="connsiteY8" fmla="*/ 0 h 23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150" h="2343150">
                <a:moveTo>
                  <a:pt x="97639" y="0"/>
                </a:moveTo>
                <a:lnTo>
                  <a:pt x="2245511" y="0"/>
                </a:lnTo>
                <a:cubicBezTo>
                  <a:pt x="2299436" y="0"/>
                  <a:pt x="2343150" y="43714"/>
                  <a:pt x="2343150" y="97639"/>
                </a:cubicBezTo>
                <a:lnTo>
                  <a:pt x="2343150" y="2245511"/>
                </a:lnTo>
                <a:cubicBezTo>
                  <a:pt x="2343150" y="2299436"/>
                  <a:pt x="2299436" y="2343150"/>
                  <a:pt x="2245511" y="2343150"/>
                </a:cubicBezTo>
                <a:lnTo>
                  <a:pt x="97639" y="2343150"/>
                </a:lnTo>
                <a:cubicBezTo>
                  <a:pt x="43714" y="2343150"/>
                  <a:pt x="0" y="2299436"/>
                  <a:pt x="0" y="2245511"/>
                </a:cubicBezTo>
                <a:lnTo>
                  <a:pt x="0" y="97639"/>
                </a:lnTo>
                <a:cubicBezTo>
                  <a:pt x="0" y="43714"/>
                  <a:pt x="43714" y="0"/>
                  <a:pt x="97639" y="0"/>
                </a:cubicBezTo>
                <a:close/>
              </a:path>
            </a:pathLst>
          </a:custGeom>
          <a:ln w="19050">
            <a:solidFill>
              <a:schemeClr val="accent1"/>
            </a:solidFill>
          </a:ln>
        </p:spPr>
        <p:txBody>
          <a:bodyPr wrap="square">
            <a:noAutofit/>
          </a:bodyPr>
          <a:lstStyle/>
          <a:p>
            <a:endParaRPr lang="zh-CN" altLang="en-US"/>
          </a:p>
        </p:txBody>
      </p:sp>
      <p:pic>
        <p:nvPicPr>
          <p:cNvPr id="58" name="图片 5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5634" y="239650"/>
            <a:ext cx="1333266" cy="430004"/>
          </a:xfrm>
          <a:prstGeom prst="rect">
            <a:avLst/>
          </a:prstGeom>
        </p:spPr>
      </p:pic>
    </p:spTree>
    <p:extLst>
      <p:ext uri="{BB962C8B-B14F-4D97-AF65-F5344CB8AC3E}">
        <p14:creationId xmlns:p14="http://schemas.microsoft.com/office/powerpoint/2010/main" val="28075845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图文-03">
    <p:spTree>
      <p:nvGrpSpPr>
        <p:cNvPr id="1" name=""/>
        <p:cNvGrpSpPr/>
        <p:nvPr/>
      </p:nvGrpSpPr>
      <p:grpSpPr>
        <a:xfrm>
          <a:off x="0" y="0"/>
          <a:ext cx="0" cy="0"/>
          <a:chOff x="0" y="0"/>
          <a:chExt cx="0" cy="0"/>
        </a:xfrm>
      </p:grpSpPr>
      <p:sp>
        <p:nvSpPr>
          <p:cNvPr id="51" name="矩形 50"/>
          <p:cNvSpPr/>
          <p:nvPr userDrawn="1"/>
        </p:nvSpPr>
        <p:spPr>
          <a:xfrm>
            <a:off x="0" y="6570000"/>
            <a:ext cx="12192000" cy="2880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660400" y="817563"/>
            <a:ext cx="10858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椭圆 51"/>
          <p:cNvSpPr/>
          <p:nvPr userDrawn="1"/>
        </p:nvSpPr>
        <p:spPr>
          <a:xfrm>
            <a:off x="307394" y="147389"/>
            <a:ext cx="594613" cy="59461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标题 53"/>
          <p:cNvSpPr>
            <a:spLocks noGrp="1"/>
          </p:cNvSpPr>
          <p:nvPr userDrawn="1">
            <p:ph type="title" hasCustomPrompt="1"/>
          </p:nvPr>
        </p:nvSpPr>
        <p:spPr>
          <a:xfrm>
            <a:off x="590229" y="203792"/>
            <a:ext cx="7282912" cy="523220"/>
          </a:xfrm>
        </p:spPr>
        <p:txBody>
          <a:bodyPr bIns="0" anchor="b" anchorCtr="0">
            <a:normAutofit/>
          </a:bodyPr>
          <a:lstStyle>
            <a:lvl1pPr>
              <a:defRPr lang="zh-CN" altLang="en-US" sz="2800" b="1" kern="1200" spc="100" baseline="0" dirty="0">
                <a:solidFill>
                  <a:schemeClr val="tx2">
                    <a:lumMod val="50000"/>
                  </a:schemeClr>
                </a:solidFill>
                <a:latin typeface="+mj-ea"/>
                <a:ea typeface="+mj-ea"/>
                <a:cs typeface="+mn-cs"/>
              </a:defRPr>
            </a:lvl1pPr>
          </a:lstStyle>
          <a:p>
            <a:r>
              <a:rPr lang="zh-CN" altLang="en-US" dirty="0"/>
              <a:t>单击此处输入标题</a:t>
            </a:r>
          </a:p>
        </p:txBody>
      </p:sp>
      <p:sp>
        <p:nvSpPr>
          <p:cNvPr id="108" name="图片占位符 107"/>
          <p:cNvSpPr>
            <a:spLocks noGrp="1"/>
          </p:cNvSpPr>
          <p:nvPr>
            <p:ph type="pic" sz="quarter" idx="13"/>
          </p:nvPr>
        </p:nvSpPr>
        <p:spPr>
          <a:xfrm>
            <a:off x="673100" y="1342702"/>
            <a:ext cx="10845800" cy="3536950"/>
          </a:xfrm>
          <a:custGeom>
            <a:avLst/>
            <a:gdLst>
              <a:gd name="connsiteX0" fmla="*/ 0 w 10845800"/>
              <a:gd name="connsiteY0" fmla="*/ 0 h 3536950"/>
              <a:gd name="connsiteX1" fmla="*/ 10845800 w 10845800"/>
              <a:gd name="connsiteY1" fmla="*/ 0 h 3536950"/>
              <a:gd name="connsiteX2" fmla="*/ 10845800 w 10845800"/>
              <a:gd name="connsiteY2" fmla="*/ 3536950 h 3536950"/>
              <a:gd name="connsiteX3" fmla="*/ 0 w 10845800"/>
              <a:gd name="connsiteY3" fmla="*/ 3536950 h 3536950"/>
            </a:gdLst>
            <a:ahLst/>
            <a:cxnLst>
              <a:cxn ang="0">
                <a:pos x="connsiteX0" y="connsiteY0"/>
              </a:cxn>
              <a:cxn ang="0">
                <a:pos x="connsiteX1" y="connsiteY1"/>
              </a:cxn>
              <a:cxn ang="0">
                <a:pos x="connsiteX2" y="connsiteY2"/>
              </a:cxn>
              <a:cxn ang="0">
                <a:pos x="connsiteX3" y="connsiteY3"/>
              </a:cxn>
            </a:cxnLst>
            <a:rect l="l" t="t" r="r" b="b"/>
            <a:pathLst>
              <a:path w="10845800" h="3536950">
                <a:moveTo>
                  <a:pt x="0" y="0"/>
                </a:moveTo>
                <a:lnTo>
                  <a:pt x="10845800" y="0"/>
                </a:lnTo>
                <a:lnTo>
                  <a:pt x="10845800" y="3536950"/>
                </a:lnTo>
                <a:lnTo>
                  <a:pt x="0" y="3536950"/>
                </a:lnTo>
                <a:close/>
              </a:path>
            </a:pathLst>
          </a:custGeom>
        </p:spPr>
        <p:txBody>
          <a:bodyPr wrap="square">
            <a:noAutofit/>
          </a:bodyPr>
          <a:lstStyle/>
          <a:p>
            <a:endParaRPr lang="zh-CN" altLang="en-US"/>
          </a:p>
        </p:txBody>
      </p:sp>
      <p:pic>
        <p:nvPicPr>
          <p:cNvPr id="58" name="图片 5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5634" y="239650"/>
            <a:ext cx="1333266" cy="430004"/>
          </a:xfrm>
          <a:prstGeom prst="rect">
            <a:avLst/>
          </a:prstGeom>
        </p:spPr>
      </p:pic>
    </p:spTree>
    <p:extLst>
      <p:ext uri="{BB962C8B-B14F-4D97-AF65-F5344CB8AC3E}">
        <p14:creationId xmlns:p14="http://schemas.microsoft.com/office/powerpoint/2010/main" val="182026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图文-04">
    <p:spTree>
      <p:nvGrpSpPr>
        <p:cNvPr id="1" name=""/>
        <p:cNvGrpSpPr/>
        <p:nvPr/>
      </p:nvGrpSpPr>
      <p:grpSpPr>
        <a:xfrm>
          <a:off x="0" y="0"/>
          <a:ext cx="0" cy="0"/>
          <a:chOff x="0" y="0"/>
          <a:chExt cx="0" cy="0"/>
        </a:xfrm>
      </p:grpSpPr>
      <p:sp>
        <p:nvSpPr>
          <p:cNvPr id="51" name="矩形 50"/>
          <p:cNvSpPr/>
          <p:nvPr userDrawn="1"/>
        </p:nvSpPr>
        <p:spPr>
          <a:xfrm>
            <a:off x="0" y="6570000"/>
            <a:ext cx="12192000" cy="2880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660400" y="817563"/>
            <a:ext cx="10858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椭圆 51"/>
          <p:cNvSpPr/>
          <p:nvPr userDrawn="1"/>
        </p:nvSpPr>
        <p:spPr>
          <a:xfrm>
            <a:off x="307394" y="147389"/>
            <a:ext cx="594613" cy="59461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标题 53"/>
          <p:cNvSpPr>
            <a:spLocks noGrp="1"/>
          </p:cNvSpPr>
          <p:nvPr userDrawn="1">
            <p:ph type="title" hasCustomPrompt="1"/>
          </p:nvPr>
        </p:nvSpPr>
        <p:spPr>
          <a:xfrm>
            <a:off x="590229" y="203792"/>
            <a:ext cx="7282912" cy="523220"/>
          </a:xfrm>
        </p:spPr>
        <p:txBody>
          <a:bodyPr bIns="0" anchor="b" anchorCtr="0">
            <a:normAutofit/>
          </a:bodyPr>
          <a:lstStyle>
            <a:lvl1pPr>
              <a:defRPr lang="zh-CN" altLang="en-US" sz="2800" b="1" kern="1200" spc="100" baseline="0" dirty="0">
                <a:solidFill>
                  <a:schemeClr val="tx2">
                    <a:lumMod val="50000"/>
                  </a:schemeClr>
                </a:solidFill>
                <a:latin typeface="+mj-ea"/>
                <a:ea typeface="+mj-ea"/>
                <a:cs typeface="+mn-cs"/>
              </a:defRPr>
            </a:lvl1pPr>
          </a:lstStyle>
          <a:p>
            <a:r>
              <a:rPr lang="zh-CN" altLang="en-US" dirty="0"/>
              <a:t>单击此处输入标题</a:t>
            </a:r>
          </a:p>
        </p:txBody>
      </p:sp>
      <p:sp>
        <p:nvSpPr>
          <p:cNvPr id="53" name="í$líḑé"/>
          <p:cNvSpPr/>
          <p:nvPr userDrawn="1"/>
        </p:nvSpPr>
        <p:spPr bwMode="auto">
          <a:xfrm>
            <a:off x="1180545" y="2151500"/>
            <a:ext cx="4259651" cy="2868154"/>
          </a:xfrm>
          <a:custGeom>
            <a:avLst/>
            <a:gdLst>
              <a:gd name="T0" fmla="*/ 1203 w 1203"/>
              <a:gd name="T1" fmla="*/ 773 h 810"/>
              <a:gd name="T2" fmla="*/ 1176 w 1203"/>
              <a:gd name="T3" fmla="*/ 810 h 810"/>
              <a:gd name="T4" fmla="*/ 28 w 1203"/>
              <a:gd name="T5" fmla="*/ 810 h 810"/>
              <a:gd name="T6" fmla="*/ 0 w 1203"/>
              <a:gd name="T7" fmla="*/ 773 h 810"/>
              <a:gd name="T8" fmla="*/ 0 w 1203"/>
              <a:gd name="T9" fmla="*/ 37 h 810"/>
              <a:gd name="T10" fmla="*/ 28 w 1203"/>
              <a:gd name="T11" fmla="*/ 0 h 810"/>
              <a:gd name="T12" fmla="*/ 1176 w 1203"/>
              <a:gd name="T13" fmla="*/ 0 h 810"/>
              <a:gd name="T14" fmla="*/ 1203 w 1203"/>
              <a:gd name="T15" fmla="*/ 37 h 810"/>
              <a:gd name="T16" fmla="*/ 1203 w 1203"/>
              <a:gd name="T17" fmla="*/ 773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3" h="810">
                <a:moveTo>
                  <a:pt x="1203" y="773"/>
                </a:moveTo>
                <a:cubicBezTo>
                  <a:pt x="1203" y="794"/>
                  <a:pt x="1191" y="810"/>
                  <a:pt x="1176" y="810"/>
                </a:cubicBezTo>
                <a:cubicBezTo>
                  <a:pt x="28" y="810"/>
                  <a:pt x="28" y="810"/>
                  <a:pt x="28" y="810"/>
                </a:cubicBezTo>
                <a:cubicBezTo>
                  <a:pt x="12" y="810"/>
                  <a:pt x="0" y="794"/>
                  <a:pt x="0" y="773"/>
                </a:cubicBezTo>
                <a:cubicBezTo>
                  <a:pt x="0" y="37"/>
                  <a:pt x="0" y="37"/>
                  <a:pt x="0" y="37"/>
                </a:cubicBezTo>
                <a:cubicBezTo>
                  <a:pt x="0" y="16"/>
                  <a:pt x="12" y="0"/>
                  <a:pt x="28" y="0"/>
                </a:cubicBezTo>
                <a:cubicBezTo>
                  <a:pt x="1176" y="0"/>
                  <a:pt x="1176" y="0"/>
                  <a:pt x="1176" y="0"/>
                </a:cubicBezTo>
                <a:cubicBezTo>
                  <a:pt x="1191" y="0"/>
                  <a:pt x="1203" y="16"/>
                  <a:pt x="1203" y="37"/>
                </a:cubicBezTo>
                <a:lnTo>
                  <a:pt x="1203" y="773"/>
                </a:lnTo>
                <a:close/>
              </a:path>
            </a:pathLst>
          </a:custGeom>
          <a:solidFill>
            <a:schemeClr val="tx1">
              <a:lumMod val="85000"/>
              <a:lumOff val="15000"/>
            </a:schemeClr>
          </a:solidFill>
          <a:ln>
            <a:noFill/>
          </a:ln>
        </p:spPr>
        <p:txBody>
          <a:bodyPr wrap="square" lIns="91440" tIns="45720" rIns="91440" bIns="45720" anchor="ctr">
            <a:normAutofit/>
          </a:bodyPr>
          <a:lstStyle/>
          <a:p>
            <a:pPr algn="ctr"/>
            <a:endParaRPr/>
          </a:p>
        </p:txBody>
      </p:sp>
      <p:sp>
        <p:nvSpPr>
          <p:cNvPr id="58" name="íṣlîḓé"/>
          <p:cNvSpPr/>
          <p:nvPr userDrawn="1"/>
        </p:nvSpPr>
        <p:spPr bwMode="auto">
          <a:xfrm>
            <a:off x="419224" y="5041796"/>
            <a:ext cx="5746526" cy="141364"/>
          </a:xfrm>
          <a:custGeom>
            <a:avLst/>
            <a:gdLst>
              <a:gd name="T0" fmla="*/ 10 w 1623"/>
              <a:gd name="T1" fmla="*/ 6 h 40"/>
              <a:gd name="T2" fmla="*/ 71 w 1623"/>
              <a:gd name="T3" fmla="*/ 40 h 40"/>
              <a:gd name="T4" fmla="*/ 1560 w 1623"/>
              <a:gd name="T5" fmla="*/ 40 h 40"/>
              <a:gd name="T6" fmla="*/ 1623 w 1623"/>
              <a:gd name="T7" fmla="*/ 13 h 40"/>
              <a:gd name="T8" fmla="*/ 1623 w 1623"/>
              <a:gd name="T9" fmla="*/ 0 h 40"/>
              <a:gd name="T10" fmla="*/ 10 w 1623"/>
              <a:gd name="T11" fmla="*/ 6 h 40"/>
            </a:gdLst>
            <a:ahLst/>
            <a:cxnLst>
              <a:cxn ang="0">
                <a:pos x="T0" y="T1"/>
              </a:cxn>
              <a:cxn ang="0">
                <a:pos x="T2" y="T3"/>
              </a:cxn>
              <a:cxn ang="0">
                <a:pos x="T4" y="T5"/>
              </a:cxn>
              <a:cxn ang="0">
                <a:pos x="T6" y="T7"/>
              </a:cxn>
              <a:cxn ang="0">
                <a:pos x="T8" y="T9"/>
              </a:cxn>
              <a:cxn ang="0">
                <a:pos x="T10" y="T11"/>
              </a:cxn>
            </a:cxnLst>
            <a:rect l="0" t="0" r="r" b="b"/>
            <a:pathLst>
              <a:path w="1623" h="40">
                <a:moveTo>
                  <a:pt x="10" y="6"/>
                </a:moveTo>
                <a:cubicBezTo>
                  <a:pt x="10" y="6"/>
                  <a:pt x="0" y="24"/>
                  <a:pt x="71" y="40"/>
                </a:cubicBezTo>
                <a:cubicBezTo>
                  <a:pt x="1560" y="40"/>
                  <a:pt x="1560" y="40"/>
                  <a:pt x="1560" y="40"/>
                </a:cubicBezTo>
                <a:cubicBezTo>
                  <a:pt x="1560" y="40"/>
                  <a:pt x="1610" y="37"/>
                  <a:pt x="1623" y="13"/>
                </a:cubicBezTo>
                <a:cubicBezTo>
                  <a:pt x="1623" y="0"/>
                  <a:pt x="1623" y="0"/>
                  <a:pt x="1623" y="0"/>
                </a:cubicBezTo>
                <a:lnTo>
                  <a:pt x="10" y="6"/>
                </a:lnTo>
                <a:close/>
              </a:path>
            </a:pathLst>
          </a:custGeom>
          <a:solidFill>
            <a:schemeClr val="tx1">
              <a:lumMod val="65000"/>
              <a:lumOff val="35000"/>
            </a:schemeClr>
          </a:solidFill>
          <a:ln>
            <a:noFill/>
          </a:ln>
        </p:spPr>
        <p:txBody>
          <a:bodyPr wrap="square" lIns="91440" tIns="45720" rIns="91440" bIns="45720" anchor="ctr">
            <a:normAutofit fontScale="25000" lnSpcReduction="20000"/>
          </a:bodyPr>
          <a:lstStyle/>
          <a:p>
            <a:pPr algn="ctr"/>
            <a:endParaRPr/>
          </a:p>
        </p:txBody>
      </p:sp>
      <p:sp>
        <p:nvSpPr>
          <p:cNvPr id="59" name="íŝ1íďê"/>
          <p:cNvSpPr/>
          <p:nvPr userDrawn="1"/>
        </p:nvSpPr>
        <p:spPr bwMode="auto">
          <a:xfrm>
            <a:off x="451584" y="4927682"/>
            <a:ext cx="5724385" cy="177131"/>
          </a:xfrm>
          <a:custGeom>
            <a:avLst/>
            <a:gdLst>
              <a:gd name="T0" fmla="*/ 1 w 1617"/>
              <a:gd name="T1" fmla="*/ 0 h 50"/>
              <a:gd name="T2" fmla="*/ 1615 w 1617"/>
              <a:gd name="T3" fmla="*/ 0 h 50"/>
              <a:gd name="T4" fmla="*/ 1615 w 1617"/>
              <a:gd name="T5" fmla="*/ 41 h 50"/>
              <a:gd name="T6" fmla="*/ 1598 w 1617"/>
              <a:gd name="T7" fmla="*/ 46 h 50"/>
              <a:gd name="T8" fmla="*/ 17 w 1617"/>
              <a:gd name="T9" fmla="*/ 46 h 50"/>
              <a:gd name="T10" fmla="*/ 0 w 1617"/>
              <a:gd name="T11" fmla="*/ 40 h 50"/>
              <a:gd name="T12" fmla="*/ 1 w 161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617" h="50">
                <a:moveTo>
                  <a:pt x="1" y="0"/>
                </a:moveTo>
                <a:cubicBezTo>
                  <a:pt x="1615" y="0"/>
                  <a:pt x="1615" y="0"/>
                  <a:pt x="1615" y="0"/>
                </a:cubicBezTo>
                <a:cubicBezTo>
                  <a:pt x="1615" y="41"/>
                  <a:pt x="1615" y="41"/>
                  <a:pt x="1615" y="41"/>
                </a:cubicBezTo>
                <a:cubicBezTo>
                  <a:pt x="1615" y="41"/>
                  <a:pt x="1617" y="47"/>
                  <a:pt x="1598" y="46"/>
                </a:cubicBezTo>
                <a:cubicBezTo>
                  <a:pt x="17" y="46"/>
                  <a:pt x="17" y="46"/>
                  <a:pt x="17" y="46"/>
                </a:cubicBezTo>
                <a:cubicBezTo>
                  <a:pt x="17" y="46"/>
                  <a:pt x="2" y="50"/>
                  <a:pt x="0" y="40"/>
                </a:cubicBezTo>
                <a:lnTo>
                  <a:pt x="1" y="0"/>
                </a:lnTo>
                <a:close/>
              </a:path>
            </a:pathLst>
          </a:custGeom>
          <a:solidFill>
            <a:schemeClr val="bg1">
              <a:lumMod val="65000"/>
            </a:schemeClr>
          </a:solidFill>
          <a:ln>
            <a:noFill/>
          </a:ln>
        </p:spPr>
        <p:txBody>
          <a:bodyPr wrap="square" lIns="91440" tIns="45720" rIns="91440" bIns="45720" anchor="ctr">
            <a:normAutofit fontScale="40000" lnSpcReduction="20000"/>
          </a:bodyPr>
          <a:lstStyle/>
          <a:p>
            <a:pPr algn="ctr"/>
            <a:endParaRPr/>
          </a:p>
        </p:txBody>
      </p:sp>
      <p:sp>
        <p:nvSpPr>
          <p:cNvPr id="103" name="ïšlîḍê"/>
          <p:cNvSpPr/>
          <p:nvPr userDrawn="1"/>
        </p:nvSpPr>
        <p:spPr bwMode="auto">
          <a:xfrm>
            <a:off x="5690563" y="5002622"/>
            <a:ext cx="212897" cy="20438"/>
          </a:xfrm>
          <a:custGeom>
            <a:avLst/>
            <a:gdLst>
              <a:gd name="T0" fmla="*/ 60 w 60"/>
              <a:gd name="T1" fmla="*/ 3 h 6"/>
              <a:gd name="T2" fmla="*/ 57 w 60"/>
              <a:gd name="T3" fmla="*/ 6 h 6"/>
              <a:gd name="T4" fmla="*/ 3 w 60"/>
              <a:gd name="T5" fmla="*/ 6 h 6"/>
              <a:gd name="T6" fmla="*/ 0 w 60"/>
              <a:gd name="T7" fmla="*/ 3 h 6"/>
              <a:gd name="T8" fmla="*/ 0 w 60"/>
              <a:gd name="T9" fmla="*/ 3 h 6"/>
              <a:gd name="T10" fmla="*/ 3 w 60"/>
              <a:gd name="T11" fmla="*/ 0 h 6"/>
              <a:gd name="T12" fmla="*/ 57 w 60"/>
              <a:gd name="T13" fmla="*/ 0 h 6"/>
              <a:gd name="T14" fmla="*/ 60 w 60"/>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6">
                <a:moveTo>
                  <a:pt x="60" y="3"/>
                </a:moveTo>
                <a:cubicBezTo>
                  <a:pt x="60" y="5"/>
                  <a:pt x="59" y="6"/>
                  <a:pt x="57" y="6"/>
                </a:cubicBezTo>
                <a:cubicBezTo>
                  <a:pt x="3" y="6"/>
                  <a:pt x="3" y="6"/>
                  <a:pt x="3" y="6"/>
                </a:cubicBezTo>
                <a:cubicBezTo>
                  <a:pt x="1" y="6"/>
                  <a:pt x="0" y="5"/>
                  <a:pt x="0" y="3"/>
                </a:cubicBezTo>
                <a:cubicBezTo>
                  <a:pt x="0" y="3"/>
                  <a:pt x="0" y="3"/>
                  <a:pt x="0" y="3"/>
                </a:cubicBezTo>
                <a:cubicBezTo>
                  <a:pt x="0" y="2"/>
                  <a:pt x="1" y="0"/>
                  <a:pt x="3" y="0"/>
                </a:cubicBezTo>
                <a:cubicBezTo>
                  <a:pt x="57" y="0"/>
                  <a:pt x="57" y="0"/>
                  <a:pt x="57" y="0"/>
                </a:cubicBezTo>
                <a:cubicBezTo>
                  <a:pt x="59" y="0"/>
                  <a:pt x="60" y="2"/>
                  <a:pt x="60" y="3"/>
                </a:cubicBezTo>
                <a:close/>
              </a:path>
            </a:pathLst>
          </a:custGeom>
          <a:solidFill>
            <a:srgbClr val="152C34"/>
          </a:solidFill>
          <a:ln w="9525">
            <a:solidFill>
              <a:srgbClr val="000000"/>
            </a:solidFill>
            <a:round/>
          </a:ln>
        </p:spPr>
        <p:txBody>
          <a:bodyPr wrap="square" lIns="91440" tIns="45720" rIns="91440" bIns="45720" anchor="ctr">
            <a:normAutofit fontScale="25000" lnSpcReduction="20000"/>
          </a:bodyPr>
          <a:lstStyle/>
          <a:p>
            <a:pPr algn="ctr"/>
            <a:endParaRPr/>
          </a:p>
        </p:txBody>
      </p:sp>
      <p:sp>
        <p:nvSpPr>
          <p:cNvPr id="104" name="íŝľîḑê"/>
          <p:cNvSpPr/>
          <p:nvPr userDrawn="1"/>
        </p:nvSpPr>
        <p:spPr>
          <a:xfrm>
            <a:off x="2981790" y="4886774"/>
            <a:ext cx="621394" cy="115848"/>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endParaRPr/>
          </a:p>
        </p:txBody>
      </p:sp>
      <p:sp>
        <p:nvSpPr>
          <p:cNvPr id="106" name="图片占位符 105"/>
          <p:cNvSpPr>
            <a:spLocks noGrp="1"/>
          </p:cNvSpPr>
          <p:nvPr>
            <p:ph type="pic" sz="quarter" idx="13"/>
          </p:nvPr>
        </p:nvSpPr>
        <p:spPr>
          <a:xfrm>
            <a:off x="1350863" y="2306491"/>
            <a:ext cx="3932640" cy="2427031"/>
          </a:xfrm>
          <a:custGeom>
            <a:avLst/>
            <a:gdLst>
              <a:gd name="connsiteX0" fmla="*/ 0 w 3932640"/>
              <a:gd name="connsiteY0" fmla="*/ 0 h 2427031"/>
              <a:gd name="connsiteX1" fmla="*/ 3932640 w 3932640"/>
              <a:gd name="connsiteY1" fmla="*/ 0 h 2427031"/>
              <a:gd name="connsiteX2" fmla="*/ 3932640 w 3932640"/>
              <a:gd name="connsiteY2" fmla="*/ 2427031 h 2427031"/>
              <a:gd name="connsiteX3" fmla="*/ 0 w 3932640"/>
              <a:gd name="connsiteY3" fmla="*/ 2427031 h 2427031"/>
            </a:gdLst>
            <a:ahLst/>
            <a:cxnLst>
              <a:cxn ang="0">
                <a:pos x="connsiteX0" y="connsiteY0"/>
              </a:cxn>
              <a:cxn ang="0">
                <a:pos x="connsiteX1" y="connsiteY1"/>
              </a:cxn>
              <a:cxn ang="0">
                <a:pos x="connsiteX2" y="connsiteY2"/>
              </a:cxn>
              <a:cxn ang="0">
                <a:pos x="connsiteX3" y="connsiteY3"/>
              </a:cxn>
            </a:cxnLst>
            <a:rect l="l" t="t" r="r" b="b"/>
            <a:pathLst>
              <a:path w="3932640" h="2427031">
                <a:moveTo>
                  <a:pt x="0" y="0"/>
                </a:moveTo>
                <a:lnTo>
                  <a:pt x="3932640" y="0"/>
                </a:lnTo>
                <a:lnTo>
                  <a:pt x="3932640" y="2427031"/>
                </a:lnTo>
                <a:lnTo>
                  <a:pt x="0" y="2427031"/>
                </a:lnTo>
                <a:close/>
              </a:path>
            </a:pathLst>
          </a:custGeom>
        </p:spPr>
        <p:txBody>
          <a:bodyPr wrap="square">
            <a:noAutofit/>
          </a:bodyPr>
          <a:lstStyle/>
          <a:p>
            <a:endParaRPr lang="zh-CN" altLang="en-US"/>
          </a:p>
        </p:txBody>
      </p:sp>
      <p:pic>
        <p:nvPicPr>
          <p:cNvPr id="105" name="图片 10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5634" y="239650"/>
            <a:ext cx="1333266" cy="430004"/>
          </a:xfrm>
          <a:prstGeom prst="rect">
            <a:avLst/>
          </a:prstGeom>
        </p:spPr>
      </p:pic>
    </p:spTree>
    <p:extLst>
      <p:ext uri="{BB962C8B-B14F-4D97-AF65-F5344CB8AC3E}">
        <p14:creationId xmlns:p14="http://schemas.microsoft.com/office/powerpoint/2010/main" val="2784064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文-05">
    <p:spTree>
      <p:nvGrpSpPr>
        <p:cNvPr id="1" name=""/>
        <p:cNvGrpSpPr/>
        <p:nvPr/>
      </p:nvGrpSpPr>
      <p:grpSpPr>
        <a:xfrm>
          <a:off x="0" y="0"/>
          <a:ext cx="0" cy="0"/>
          <a:chOff x="0" y="0"/>
          <a:chExt cx="0" cy="0"/>
        </a:xfrm>
      </p:grpSpPr>
      <p:sp>
        <p:nvSpPr>
          <p:cNvPr id="51" name="矩形 50"/>
          <p:cNvSpPr/>
          <p:nvPr userDrawn="1"/>
        </p:nvSpPr>
        <p:spPr>
          <a:xfrm>
            <a:off x="0" y="6570000"/>
            <a:ext cx="12192000" cy="2880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660400" y="817563"/>
            <a:ext cx="10858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椭圆 51"/>
          <p:cNvSpPr/>
          <p:nvPr userDrawn="1"/>
        </p:nvSpPr>
        <p:spPr>
          <a:xfrm>
            <a:off x="307394" y="147389"/>
            <a:ext cx="594613" cy="59461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标题 53"/>
          <p:cNvSpPr>
            <a:spLocks noGrp="1"/>
          </p:cNvSpPr>
          <p:nvPr userDrawn="1">
            <p:ph type="title" hasCustomPrompt="1"/>
          </p:nvPr>
        </p:nvSpPr>
        <p:spPr>
          <a:xfrm>
            <a:off x="590229" y="203792"/>
            <a:ext cx="7282912" cy="523220"/>
          </a:xfrm>
        </p:spPr>
        <p:txBody>
          <a:bodyPr bIns="0" anchor="b" anchorCtr="0">
            <a:normAutofit/>
          </a:bodyPr>
          <a:lstStyle>
            <a:lvl1pPr>
              <a:defRPr lang="zh-CN" altLang="en-US" sz="2800" b="1" kern="1200" spc="100" baseline="0" dirty="0">
                <a:solidFill>
                  <a:schemeClr val="tx2">
                    <a:lumMod val="50000"/>
                  </a:schemeClr>
                </a:solidFill>
                <a:latin typeface="+mj-ea"/>
                <a:ea typeface="+mj-ea"/>
                <a:cs typeface="+mn-cs"/>
              </a:defRPr>
            </a:lvl1pPr>
          </a:lstStyle>
          <a:p>
            <a:r>
              <a:rPr lang="zh-CN" altLang="en-US" dirty="0"/>
              <a:t>单击此处输入标题</a:t>
            </a:r>
          </a:p>
        </p:txBody>
      </p:sp>
      <p:sp>
        <p:nvSpPr>
          <p:cNvPr id="105" name="椭圆 104"/>
          <p:cNvSpPr/>
          <p:nvPr userDrawn="1"/>
        </p:nvSpPr>
        <p:spPr>
          <a:xfrm>
            <a:off x="4561974" y="1996260"/>
            <a:ext cx="3068052" cy="3068052"/>
          </a:xfrm>
          <a:prstGeom prst="ellipse">
            <a:avLst/>
          </a:prstGeom>
          <a:solidFill>
            <a:schemeClr val="bg1"/>
          </a:solidFill>
          <a:ln w="152400">
            <a:solidFill>
              <a:schemeClr val="bg1">
                <a:lumMod val="85000"/>
              </a:schemeClr>
            </a:solidFill>
          </a:ln>
          <a:effectLst>
            <a:outerShdw blurRad="762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图片占位符 110"/>
          <p:cNvSpPr>
            <a:spLocks noGrp="1"/>
          </p:cNvSpPr>
          <p:nvPr>
            <p:ph type="pic" sz="quarter" idx="13"/>
          </p:nvPr>
        </p:nvSpPr>
        <p:spPr>
          <a:xfrm>
            <a:off x="4561974" y="1996260"/>
            <a:ext cx="3068052" cy="3068052"/>
          </a:xfrm>
          <a:custGeom>
            <a:avLst/>
            <a:gdLst>
              <a:gd name="connsiteX0" fmla="*/ 1534026 w 3068052"/>
              <a:gd name="connsiteY0" fmla="*/ 0 h 3068052"/>
              <a:gd name="connsiteX1" fmla="*/ 3068052 w 3068052"/>
              <a:gd name="connsiteY1" fmla="*/ 1534026 h 3068052"/>
              <a:gd name="connsiteX2" fmla="*/ 1534026 w 3068052"/>
              <a:gd name="connsiteY2" fmla="*/ 3068052 h 3068052"/>
              <a:gd name="connsiteX3" fmla="*/ 0 w 3068052"/>
              <a:gd name="connsiteY3" fmla="*/ 1534026 h 3068052"/>
              <a:gd name="connsiteX4" fmla="*/ 1534026 w 3068052"/>
              <a:gd name="connsiteY4" fmla="*/ 0 h 3068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8052" h="3068052">
                <a:moveTo>
                  <a:pt x="1534026" y="0"/>
                </a:moveTo>
                <a:cubicBezTo>
                  <a:pt x="2381245" y="0"/>
                  <a:pt x="3068052" y="686807"/>
                  <a:pt x="3068052" y="1534026"/>
                </a:cubicBezTo>
                <a:cubicBezTo>
                  <a:pt x="3068052" y="2381245"/>
                  <a:pt x="2381245" y="3068052"/>
                  <a:pt x="1534026" y="3068052"/>
                </a:cubicBezTo>
                <a:cubicBezTo>
                  <a:pt x="686807" y="3068052"/>
                  <a:pt x="0" y="2381245"/>
                  <a:pt x="0" y="1534026"/>
                </a:cubicBezTo>
                <a:cubicBezTo>
                  <a:pt x="0" y="686807"/>
                  <a:pt x="686807" y="0"/>
                  <a:pt x="1534026" y="0"/>
                </a:cubicBezTo>
                <a:close/>
              </a:path>
            </a:pathLst>
          </a:custGeom>
          <a:noFill/>
          <a:ln w="152400">
            <a:solidFill>
              <a:schemeClr val="bg2">
                <a:lumMod val="90000"/>
              </a:schemeClr>
            </a:solidFill>
          </a:ln>
          <a:effectLst>
            <a:innerShdw blurRad="635000">
              <a:schemeClr val="bg1">
                <a:lumMod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zh-CN" altLang="en-US" sz="1800">
                <a:solidFill>
                  <a:schemeClr val="lt1"/>
                </a:solidFill>
              </a:defRPr>
            </a:lvl1pPr>
          </a:lstStyle>
          <a:p>
            <a:pPr marL="0" lvl="0" algn="ctr"/>
            <a:endParaRPr lang="zh-CN" altLang="en-US"/>
          </a:p>
        </p:txBody>
      </p:sp>
      <p:sp>
        <p:nvSpPr>
          <p:cNvPr id="112" name="弧形 111"/>
          <p:cNvSpPr/>
          <p:nvPr userDrawn="1"/>
        </p:nvSpPr>
        <p:spPr>
          <a:xfrm>
            <a:off x="4219074" y="1653360"/>
            <a:ext cx="3753853" cy="3753853"/>
          </a:xfrm>
          <a:prstGeom prst="arc">
            <a:avLst>
              <a:gd name="adj1" fmla="val 16200000"/>
              <a:gd name="adj2" fmla="val 19455614"/>
            </a:avLst>
          </a:prstGeom>
          <a:ln w="50800" cap="rnd">
            <a:gradFill flip="none" rotWithShape="1">
              <a:gsLst>
                <a:gs pos="0">
                  <a:schemeClr val="tx2">
                    <a:lumMod val="20000"/>
                    <a:lumOff val="80000"/>
                    <a:alpha val="0"/>
                  </a:schemeClr>
                </a:gs>
                <a:gs pos="100000">
                  <a:schemeClr val="tx2">
                    <a:lumMod val="20000"/>
                    <a:lumOff val="80000"/>
                  </a:schemeClr>
                </a:gs>
              </a:gsLst>
              <a:lin ang="0" scaled="1"/>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3" name="弧形 112"/>
          <p:cNvSpPr/>
          <p:nvPr userDrawn="1"/>
        </p:nvSpPr>
        <p:spPr>
          <a:xfrm>
            <a:off x="3799973" y="1234259"/>
            <a:ext cx="4592054" cy="4592054"/>
          </a:xfrm>
          <a:prstGeom prst="arc">
            <a:avLst>
              <a:gd name="adj1" fmla="val 21326323"/>
              <a:gd name="adj2" fmla="val 4417834"/>
            </a:avLst>
          </a:prstGeom>
          <a:ln w="50800" cap="rnd">
            <a:gradFill>
              <a:gsLst>
                <a:gs pos="0">
                  <a:schemeClr val="tx2">
                    <a:lumMod val="20000"/>
                    <a:lumOff val="80000"/>
                    <a:alpha val="0"/>
                  </a:schemeClr>
                </a:gs>
                <a:gs pos="100000">
                  <a:schemeClr val="tx2">
                    <a:lumMod val="20000"/>
                    <a:lumOff val="80000"/>
                  </a:schemeClr>
                </a:gs>
              </a:gsLst>
              <a:lin ang="5400000" scaled="1"/>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4" name="弧形 113"/>
          <p:cNvSpPr/>
          <p:nvPr userDrawn="1"/>
        </p:nvSpPr>
        <p:spPr>
          <a:xfrm>
            <a:off x="4390524" y="1824810"/>
            <a:ext cx="3410952" cy="3410952"/>
          </a:xfrm>
          <a:prstGeom prst="arc">
            <a:avLst>
              <a:gd name="adj1" fmla="val 20453589"/>
              <a:gd name="adj2" fmla="val 1326856"/>
            </a:avLst>
          </a:prstGeom>
          <a:ln w="50800" cap="rnd">
            <a:gradFill flip="none" rotWithShape="1">
              <a:gsLst>
                <a:gs pos="0">
                  <a:schemeClr val="tx2">
                    <a:lumMod val="20000"/>
                    <a:lumOff val="80000"/>
                    <a:alpha val="0"/>
                  </a:schemeClr>
                </a:gs>
                <a:gs pos="100000">
                  <a:schemeClr val="tx2">
                    <a:lumMod val="20000"/>
                    <a:lumOff val="80000"/>
                  </a:schemeClr>
                </a:gs>
              </a:gsLst>
              <a:lin ang="5400000" scaled="1"/>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5" name="弧形 114"/>
          <p:cNvSpPr/>
          <p:nvPr userDrawn="1"/>
        </p:nvSpPr>
        <p:spPr>
          <a:xfrm>
            <a:off x="4304799" y="1739085"/>
            <a:ext cx="3582403" cy="3582403"/>
          </a:xfrm>
          <a:prstGeom prst="arc">
            <a:avLst>
              <a:gd name="adj1" fmla="val 2732978"/>
              <a:gd name="adj2" fmla="val 12989223"/>
            </a:avLst>
          </a:prstGeom>
          <a:ln w="50800" cap="rnd">
            <a:gradFill flip="none" rotWithShape="1">
              <a:gsLst>
                <a:gs pos="0">
                  <a:schemeClr val="accent1">
                    <a:alpha val="0"/>
                  </a:schemeClr>
                </a:gs>
                <a:gs pos="100000">
                  <a:schemeClr val="accent1"/>
                </a:gs>
              </a:gsLst>
              <a:lin ang="13500000" scaled="1"/>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6" name="弧形 115"/>
          <p:cNvSpPr/>
          <p:nvPr userDrawn="1"/>
        </p:nvSpPr>
        <p:spPr>
          <a:xfrm>
            <a:off x="4095750" y="1530036"/>
            <a:ext cx="4000500" cy="4000500"/>
          </a:xfrm>
          <a:prstGeom prst="arc">
            <a:avLst>
              <a:gd name="adj1" fmla="val 7042663"/>
              <a:gd name="adj2" fmla="val 10787442"/>
            </a:avLst>
          </a:prstGeom>
          <a:ln w="50800" cap="rnd">
            <a:gradFill flip="none" rotWithShape="1">
              <a:gsLst>
                <a:gs pos="0">
                  <a:schemeClr val="tx2">
                    <a:lumMod val="20000"/>
                    <a:lumOff val="80000"/>
                    <a:alpha val="0"/>
                  </a:schemeClr>
                </a:gs>
                <a:gs pos="100000">
                  <a:schemeClr val="tx2">
                    <a:lumMod val="20000"/>
                    <a:lumOff val="80000"/>
                  </a:schemeClr>
                </a:gs>
              </a:gsLst>
              <a:lin ang="16200000" scaled="1"/>
              <a:tileRect/>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59" name="图片 5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5634" y="239650"/>
            <a:ext cx="1333266" cy="430004"/>
          </a:xfrm>
          <a:prstGeom prst="rect">
            <a:avLst/>
          </a:prstGeom>
        </p:spPr>
      </p:pic>
    </p:spTree>
    <p:extLst>
      <p:ext uri="{BB962C8B-B14F-4D97-AF65-F5344CB8AC3E}">
        <p14:creationId xmlns:p14="http://schemas.microsoft.com/office/powerpoint/2010/main" val="386606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文-06">
    <p:spTree>
      <p:nvGrpSpPr>
        <p:cNvPr id="1" name=""/>
        <p:cNvGrpSpPr/>
        <p:nvPr/>
      </p:nvGrpSpPr>
      <p:grpSpPr>
        <a:xfrm>
          <a:off x="0" y="0"/>
          <a:ext cx="0" cy="0"/>
          <a:chOff x="0" y="0"/>
          <a:chExt cx="0" cy="0"/>
        </a:xfrm>
      </p:grpSpPr>
      <p:sp>
        <p:nvSpPr>
          <p:cNvPr id="51" name="矩形 50"/>
          <p:cNvSpPr/>
          <p:nvPr userDrawn="1"/>
        </p:nvSpPr>
        <p:spPr>
          <a:xfrm>
            <a:off x="0" y="6570000"/>
            <a:ext cx="12192000" cy="288000"/>
          </a:xfrm>
          <a:prstGeom prst="rect">
            <a:avLst/>
          </a:pr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660400" y="817563"/>
            <a:ext cx="10858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椭圆 51"/>
          <p:cNvSpPr/>
          <p:nvPr userDrawn="1"/>
        </p:nvSpPr>
        <p:spPr>
          <a:xfrm>
            <a:off x="307394" y="147389"/>
            <a:ext cx="594613" cy="59461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标题 53"/>
          <p:cNvSpPr>
            <a:spLocks noGrp="1"/>
          </p:cNvSpPr>
          <p:nvPr userDrawn="1">
            <p:ph type="title" hasCustomPrompt="1"/>
          </p:nvPr>
        </p:nvSpPr>
        <p:spPr>
          <a:xfrm>
            <a:off x="590229" y="203792"/>
            <a:ext cx="7282912" cy="523220"/>
          </a:xfrm>
        </p:spPr>
        <p:txBody>
          <a:bodyPr bIns="0" anchor="b" anchorCtr="0">
            <a:normAutofit/>
          </a:bodyPr>
          <a:lstStyle>
            <a:lvl1pPr>
              <a:defRPr lang="zh-CN" altLang="en-US" sz="2800" b="1" kern="1200" spc="100" baseline="0" dirty="0">
                <a:solidFill>
                  <a:schemeClr val="tx2">
                    <a:lumMod val="50000"/>
                  </a:schemeClr>
                </a:solidFill>
                <a:latin typeface="+mj-ea"/>
                <a:ea typeface="+mj-ea"/>
                <a:cs typeface="+mn-cs"/>
              </a:defRPr>
            </a:lvl1pPr>
          </a:lstStyle>
          <a:p>
            <a:r>
              <a:rPr lang="zh-CN" altLang="en-US" dirty="0"/>
              <a:t>单击此处输入标题</a:t>
            </a:r>
          </a:p>
        </p:txBody>
      </p:sp>
      <p:sp>
        <p:nvSpPr>
          <p:cNvPr id="110" name="图片占位符 109"/>
          <p:cNvSpPr>
            <a:spLocks noGrp="1"/>
          </p:cNvSpPr>
          <p:nvPr>
            <p:ph type="pic" sz="quarter" idx="13"/>
          </p:nvPr>
        </p:nvSpPr>
        <p:spPr>
          <a:xfrm>
            <a:off x="673102" y="1403162"/>
            <a:ext cx="3002637" cy="1511374"/>
          </a:xfrm>
          <a:custGeom>
            <a:avLst/>
            <a:gdLst>
              <a:gd name="connsiteX0" fmla="*/ 0 w 3002637"/>
              <a:gd name="connsiteY0" fmla="*/ 0 h 1511374"/>
              <a:gd name="connsiteX1" fmla="*/ 3002637 w 3002637"/>
              <a:gd name="connsiteY1" fmla="*/ 0 h 1511374"/>
              <a:gd name="connsiteX2" fmla="*/ 3002637 w 3002637"/>
              <a:gd name="connsiteY2" fmla="*/ 1511374 h 1511374"/>
              <a:gd name="connsiteX3" fmla="*/ 0 w 3002637"/>
              <a:gd name="connsiteY3" fmla="*/ 1511374 h 1511374"/>
            </a:gdLst>
            <a:ahLst/>
            <a:cxnLst>
              <a:cxn ang="0">
                <a:pos x="connsiteX0" y="connsiteY0"/>
              </a:cxn>
              <a:cxn ang="0">
                <a:pos x="connsiteX1" y="connsiteY1"/>
              </a:cxn>
              <a:cxn ang="0">
                <a:pos x="connsiteX2" y="connsiteY2"/>
              </a:cxn>
              <a:cxn ang="0">
                <a:pos x="connsiteX3" y="connsiteY3"/>
              </a:cxn>
            </a:cxnLst>
            <a:rect l="l" t="t" r="r" b="b"/>
            <a:pathLst>
              <a:path w="3002637" h="1511374">
                <a:moveTo>
                  <a:pt x="0" y="0"/>
                </a:moveTo>
                <a:lnTo>
                  <a:pt x="3002637" y="0"/>
                </a:lnTo>
                <a:lnTo>
                  <a:pt x="3002637" y="1511374"/>
                </a:lnTo>
                <a:lnTo>
                  <a:pt x="0" y="1511374"/>
                </a:lnTo>
                <a:close/>
              </a:path>
            </a:pathLst>
          </a:custGeom>
        </p:spPr>
        <p:txBody>
          <a:bodyPr wrap="square">
            <a:noAutofit/>
          </a:bodyPr>
          <a:lstStyle/>
          <a:p>
            <a:endParaRPr lang="zh-CN" altLang="en-US"/>
          </a:p>
        </p:txBody>
      </p:sp>
      <p:sp>
        <p:nvSpPr>
          <p:cNvPr id="109" name="图片占位符 108"/>
          <p:cNvSpPr>
            <a:spLocks noGrp="1"/>
          </p:cNvSpPr>
          <p:nvPr>
            <p:ph type="pic" sz="quarter" idx="14"/>
          </p:nvPr>
        </p:nvSpPr>
        <p:spPr>
          <a:xfrm>
            <a:off x="4594666" y="1403162"/>
            <a:ext cx="3002637" cy="1511374"/>
          </a:xfrm>
          <a:custGeom>
            <a:avLst/>
            <a:gdLst>
              <a:gd name="connsiteX0" fmla="*/ 0 w 3002637"/>
              <a:gd name="connsiteY0" fmla="*/ 0 h 1511374"/>
              <a:gd name="connsiteX1" fmla="*/ 3002637 w 3002637"/>
              <a:gd name="connsiteY1" fmla="*/ 0 h 1511374"/>
              <a:gd name="connsiteX2" fmla="*/ 3002637 w 3002637"/>
              <a:gd name="connsiteY2" fmla="*/ 1511374 h 1511374"/>
              <a:gd name="connsiteX3" fmla="*/ 0 w 3002637"/>
              <a:gd name="connsiteY3" fmla="*/ 1511374 h 1511374"/>
            </a:gdLst>
            <a:ahLst/>
            <a:cxnLst>
              <a:cxn ang="0">
                <a:pos x="connsiteX0" y="connsiteY0"/>
              </a:cxn>
              <a:cxn ang="0">
                <a:pos x="connsiteX1" y="connsiteY1"/>
              </a:cxn>
              <a:cxn ang="0">
                <a:pos x="connsiteX2" y="connsiteY2"/>
              </a:cxn>
              <a:cxn ang="0">
                <a:pos x="connsiteX3" y="connsiteY3"/>
              </a:cxn>
            </a:cxnLst>
            <a:rect l="l" t="t" r="r" b="b"/>
            <a:pathLst>
              <a:path w="3002637" h="1511374">
                <a:moveTo>
                  <a:pt x="0" y="0"/>
                </a:moveTo>
                <a:lnTo>
                  <a:pt x="3002637" y="0"/>
                </a:lnTo>
                <a:lnTo>
                  <a:pt x="3002637" y="1511374"/>
                </a:lnTo>
                <a:lnTo>
                  <a:pt x="0" y="1511374"/>
                </a:lnTo>
                <a:close/>
              </a:path>
            </a:pathLst>
          </a:custGeom>
        </p:spPr>
        <p:txBody>
          <a:bodyPr wrap="square">
            <a:noAutofit/>
          </a:bodyPr>
          <a:lstStyle/>
          <a:p>
            <a:endParaRPr lang="zh-CN" altLang="en-US"/>
          </a:p>
        </p:txBody>
      </p:sp>
      <p:sp>
        <p:nvSpPr>
          <p:cNvPr id="108" name="图片占位符 107"/>
          <p:cNvSpPr>
            <a:spLocks noGrp="1"/>
          </p:cNvSpPr>
          <p:nvPr>
            <p:ph type="pic" sz="quarter" idx="15"/>
          </p:nvPr>
        </p:nvSpPr>
        <p:spPr>
          <a:xfrm>
            <a:off x="8516261" y="1403162"/>
            <a:ext cx="3002637" cy="1511374"/>
          </a:xfrm>
          <a:custGeom>
            <a:avLst/>
            <a:gdLst>
              <a:gd name="connsiteX0" fmla="*/ 0 w 3002637"/>
              <a:gd name="connsiteY0" fmla="*/ 0 h 1511374"/>
              <a:gd name="connsiteX1" fmla="*/ 3002637 w 3002637"/>
              <a:gd name="connsiteY1" fmla="*/ 0 h 1511374"/>
              <a:gd name="connsiteX2" fmla="*/ 3002637 w 3002637"/>
              <a:gd name="connsiteY2" fmla="*/ 1511374 h 1511374"/>
              <a:gd name="connsiteX3" fmla="*/ 0 w 3002637"/>
              <a:gd name="connsiteY3" fmla="*/ 1511374 h 1511374"/>
            </a:gdLst>
            <a:ahLst/>
            <a:cxnLst>
              <a:cxn ang="0">
                <a:pos x="connsiteX0" y="connsiteY0"/>
              </a:cxn>
              <a:cxn ang="0">
                <a:pos x="connsiteX1" y="connsiteY1"/>
              </a:cxn>
              <a:cxn ang="0">
                <a:pos x="connsiteX2" y="connsiteY2"/>
              </a:cxn>
              <a:cxn ang="0">
                <a:pos x="connsiteX3" y="connsiteY3"/>
              </a:cxn>
            </a:cxnLst>
            <a:rect l="l" t="t" r="r" b="b"/>
            <a:pathLst>
              <a:path w="3002637" h="1511374">
                <a:moveTo>
                  <a:pt x="0" y="0"/>
                </a:moveTo>
                <a:lnTo>
                  <a:pt x="3002637" y="0"/>
                </a:lnTo>
                <a:lnTo>
                  <a:pt x="3002637" y="1511374"/>
                </a:lnTo>
                <a:lnTo>
                  <a:pt x="0" y="1511374"/>
                </a:lnTo>
                <a:close/>
              </a:path>
            </a:pathLst>
          </a:custGeom>
        </p:spPr>
        <p:txBody>
          <a:bodyPr wrap="square">
            <a:noAutofit/>
          </a:bodyPr>
          <a:lstStyle/>
          <a:p>
            <a:endParaRPr lang="zh-CN" altLang="en-US"/>
          </a:p>
        </p:txBody>
      </p:sp>
      <p:pic>
        <p:nvPicPr>
          <p:cNvPr id="55" name="图片 5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5634" y="239650"/>
            <a:ext cx="1333266" cy="430004"/>
          </a:xfrm>
          <a:prstGeom prst="rect">
            <a:avLst/>
          </a:prstGeom>
        </p:spPr>
      </p:pic>
    </p:spTree>
    <p:extLst>
      <p:ext uri="{BB962C8B-B14F-4D97-AF65-F5344CB8AC3E}">
        <p14:creationId xmlns:p14="http://schemas.microsoft.com/office/powerpoint/2010/main" val="2907431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image" Target="../media/image1.jpeg"/><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theme" Target="../theme/theme2.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图片 13"/>
          <p:cNvPicPr>
            <a:picLocks noChangeAspect="1"/>
          </p:cNvPicPr>
          <p:nvPr userDrawn="1"/>
        </p:nvPicPr>
        <p:blipFill>
          <a:blip r:embed="rId17" cstate="print">
            <a:alphaModFix amt="8000"/>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8" name="矩形 7"/>
          <p:cNvSpPr/>
          <p:nvPr userDrawn="1"/>
        </p:nvSpPr>
        <p:spPr>
          <a:xfrm>
            <a:off x="0" y="0"/>
            <a:ext cx="12192000" cy="6858000"/>
          </a:xfrm>
          <a:prstGeom prst="rect">
            <a:avLst/>
          </a:prstGeom>
          <a:gradFill>
            <a:gsLst>
              <a:gs pos="0">
                <a:schemeClr val="bg1">
                  <a:alpha val="80000"/>
                </a:schemeClr>
              </a:gs>
              <a:gs pos="100000">
                <a:schemeClr val="bg1">
                  <a:alpha val="50000"/>
                </a:schemeClr>
              </a:gs>
            </a:gsLst>
            <a:lin ang="5400000" scaled="1"/>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lt"/>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n-lt"/>
              </a:defRPr>
            </a:lvl1pPr>
          </a:lstStyle>
          <a:p>
            <a:fld id="{75AA9096-2E4D-442F-BCF0-AA35F007B576}" type="slidenum">
              <a:rPr lang="zh-CN" altLang="en-US" smtClean="0"/>
              <a:t>‹#›</a:t>
            </a:fld>
            <a:endParaRPr lang="zh-CN" altLang="en-US"/>
          </a:p>
        </p:txBody>
      </p:sp>
    </p:spTree>
    <p:extLst>
      <p:ext uri="{BB962C8B-B14F-4D97-AF65-F5344CB8AC3E}">
        <p14:creationId xmlns:p14="http://schemas.microsoft.com/office/powerpoint/2010/main" val="8228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90" r:id="rId15"/>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图片 13"/>
          <p:cNvPicPr>
            <a:picLocks noChangeAspect="1"/>
          </p:cNvPicPr>
          <p:nvPr userDrawn="1"/>
        </p:nvPicPr>
        <p:blipFill>
          <a:blip r:embed="rId16" cstate="print">
            <a:alphaModFix amt="8000"/>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8" name="矩形 7"/>
          <p:cNvSpPr/>
          <p:nvPr userDrawn="1"/>
        </p:nvSpPr>
        <p:spPr>
          <a:xfrm>
            <a:off x="0" y="0"/>
            <a:ext cx="12192000" cy="6858000"/>
          </a:xfrm>
          <a:prstGeom prst="rect">
            <a:avLst/>
          </a:prstGeom>
          <a:gradFill>
            <a:gsLst>
              <a:gs pos="0">
                <a:schemeClr val="bg1">
                  <a:alpha val="80000"/>
                </a:schemeClr>
              </a:gs>
              <a:gs pos="100000">
                <a:schemeClr val="bg1">
                  <a:alpha val="50000"/>
                </a:schemeClr>
              </a:gs>
            </a:gsLst>
            <a:lin ang="5400000" scaled="1"/>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lt"/>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n-lt"/>
              </a:defRPr>
            </a:lvl1pPr>
          </a:lstStyle>
          <a:p>
            <a:fld id="{75AA9096-2E4D-442F-BCF0-AA35F007B576}" type="slidenum">
              <a:rPr lang="zh-CN" altLang="en-US" smtClean="0"/>
              <a:t>‹#›</a:t>
            </a:fld>
            <a:endParaRPr lang="zh-CN" altLang="en-US"/>
          </a:p>
        </p:txBody>
      </p:sp>
    </p:spTree>
    <p:extLst>
      <p:ext uri="{BB962C8B-B14F-4D97-AF65-F5344CB8AC3E}">
        <p14:creationId xmlns:p14="http://schemas.microsoft.com/office/powerpoint/2010/main" val="77243721"/>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23.xml.rels><?xml version="1.0" encoding="UTF-8" standalone="yes"?>
<Relationships xmlns="http://schemas.openxmlformats.org/package/2006/relationships"><Relationship Id="rId2" Type="http://schemas.openxmlformats.org/officeDocument/2006/relationships/hyperlink" Target="https://www.apple.com.cn/legal/privacy/szh/?cid"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10.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任意多边形: 形状 56"/>
          <p:cNvSpPr/>
          <p:nvPr/>
        </p:nvSpPr>
        <p:spPr>
          <a:xfrm>
            <a:off x="0" y="0"/>
            <a:ext cx="12192000" cy="4747499"/>
          </a:xfrm>
          <a:custGeom>
            <a:avLst/>
            <a:gdLst>
              <a:gd name="connsiteX0" fmla="*/ 0 w 12192000"/>
              <a:gd name="connsiteY0" fmla="*/ 0 h 4747499"/>
              <a:gd name="connsiteX1" fmla="*/ 12192000 w 12192000"/>
              <a:gd name="connsiteY1" fmla="*/ 0 h 4747499"/>
              <a:gd name="connsiteX2" fmla="*/ 12192000 w 12192000"/>
              <a:gd name="connsiteY2" fmla="*/ 926608 h 4747499"/>
              <a:gd name="connsiteX3" fmla="*/ 12192000 w 12192000"/>
              <a:gd name="connsiteY3" fmla="*/ 1179983 h 4747499"/>
              <a:gd name="connsiteX4" fmla="*/ 12192000 w 12192000"/>
              <a:gd name="connsiteY4" fmla="*/ 3749450 h 4747499"/>
              <a:gd name="connsiteX5" fmla="*/ 11920340 w 12192000"/>
              <a:gd name="connsiteY5" fmla="*/ 3852465 h 4747499"/>
              <a:gd name="connsiteX6" fmla="*/ 6096000 w 12192000"/>
              <a:gd name="connsiteY6" fmla="*/ 4747499 h 4747499"/>
              <a:gd name="connsiteX7" fmla="*/ 271660 w 12192000"/>
              <a:gd name="connsiteY7" fmla="*/ 3852465 h 4747499"/>
              <a:gd name="connsiteX8" fmla="*/ 0 w 12192000"/>
              <a:gd name="connsiteY8" fmla="*/ 3749450 h 4747499"/>
              <a:gd name="connsiteX9" fmla="*/ 0 w 12192000"/>
              <a:gd name="connsiteY9" fmla="*/ 1179983 h 4747499"/>
              <a:gd name="connsiteX10" fmla="*/ 0 w 12192000"/>
              <a:gd name="connsiteY10" fmla="*/ 926608 h 474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747499">
                <a:moveTo>
                  <a:pt x="0" y="0"/>
                </a:moveTo>
                <a:lnTo>
                  <a:pt x="12192000" y="0"/>
                </a:lnTo>
                <a:lnTo>
                  <a:pt x="12192000" y="926608"/>
                </a:lnTo>
                <a:lnTo>
                  <a:pt x="12192000" y="1179983"/>
                </a:lnTo>
                <a:lnTo>
                  <a:pt x="12192000" y="3749450"/>
                </a:lnTo>
                <a:lnTo>
                  <a:pt x="11920340" y="3852465"/>
                </a:lnTo>
                <a:cubicBezTo>
                  <a:pt x="10382026" y="4408565"/>
                  <a:pt x="8338529" y="4747499"/>
                  <a:pt x="6096000" y="4747499"/>
                </a:cubicBezTo>
                <a:cubicBezTo>
                  <a:pt x="3853472" y="4747499"/>
                  <a:pt x="1809974" y="4408565"/>
                  <a:pt x="271660" y="3852465"/>
                </a:cubicBezTo>
                <a:lnTo>
                  <a:pt x="0" y="3749450"/>
                </a:lnTo>
                <a:lnTo>
                  <a:pt x="0" y="1179983"/>
                </a:lnTo>
                <a:lnTo>
                  <a:pt x="0" y="926608"/>
                </a:lnTo>
                <a:close/>
              </a:path>
            </a:pathLst>
          </a:custGeom>
          <a:gradFill flip="none" rotWithShape="1">
            <a:gsLst>
              <a:gs pos="0">
                <a:schemeClr val="accent1">
                  <a:alpha val="80000"/>
                </a:schemeClr>
              </a:gs>
              <a:gs pos="100000">
                <a:schemeClr val="accent1">
                  <a:lumMod val="75000"/>
                  <a:alpha val="8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49" name="矩形: 圆角 48"/>
          <p:cNvSpPr/>
          <p:nvPr/>
        </p:nvSpPr>
        <p:spPr>
          <a:xfrm>
            <a:off x="3833783" y="5293437"/>
            <a:ext cx="4500987" cy="68919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pic>
        <p:nvPicPr>
          <p:cNvPr id="56" name="图片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26822" y="849456"/>
            <a:ext cx="1271158" cy="1039750"/>
          </a:xfrm>
          <a:prstGeom prst="rect">
            <a:avLst/>
          </a:prstGeom>
        </p:spPr>
      </p:pic>
      <p:sp>
        <p:nvSpPr>
          <p:cNvPr id="2" name="文本框 1">
            <a:extLst>
              <a:ext uri="{FF2B5EF4-FFF2-40B4-BE49-F238E27FC236}">
                <a16:creationId xmlns:a16="http://schemas.microsoft.com/office/drawing/2014/main" id="{C9B79354-0169-48F7-8A38-7EE76F2FF650}"/>
              </a:ext>
            </a:extLst>
          </p:cNvPr>
          <p:cNvSpPr txBox="1"/>
          <p:nvPr/>
        </p:nvSpPr>
        <p:spPr>
          <a:xfrm>
            <a:off x="2459805" y="2373749"/>
            <a:ext cx="7556884" cy="1446550"/>
          </a:xfrm>
          <a:prstGeom prst="rect">
            <a:avLst/>
          </a:prstGeom>
          <a:noFill/>
        </p:spPr>
        <p:txBody>
          <a:bodyPr wrap="square" rtlCol="0">
            <a:spAutoFit/>
          </a:bodyPr>
          <a:lstStyle/>
          <a:p>
            <a:pPr algn="ctr"/>
            <a:r>
              <a:rPr lang="en-US" altLang="zh-CN" sz="8800" b="1" dirty="0">
                <a:solidFill>
                  <a:schemeClr val="bg1"/>
                </a:solidFill>
                <a:effectLst/>
                <a:latin typeface="Baskerville Old Face" panose="02020602080505020303" pitchFamily="18" charset="0"/>
                <a:ea typeface="OpenSans"/>
                <a:cs typeface="MV Boli" panose="02000500030200090000" pitchFamily="2" charset="0"/>
              </a:rPr>
              <a:t>Privacy Detect</a:t>
            </a:r>
            <a:endParaRPr lang="zh-CN" altLang="en-US" sz="8800" dirty="0">
              <a:solidFill>
                <a:schemeClr val="bg1"/>
              </a:solidFill>
              <a:latin typeface="Baskerville Old Face" panose="02020602080505020303" pitchFamily="18" charset="0"/>
              <a:cs typeface="MV Boli" panose="02000500030200090000" pitchFamily="2" charset="0"/>
            </a:endParaRPr>
          </a:p>
        </p:txBody>
      </p:sp>
      <p:sp>
        <p:nvSpPr>
          <p:cNvPr id="3" name="文本框 2">
            <a:extLst>
              <a:ext uri="{FF2B5EF4-FFF2-40B4-BE49-F238E27FC236}">
                <a16:creationId xmlns:a16="http://schemas.microsoft.com/office/drawing/2014/main" id="{E9AF42BA-77B4-4D5F-9462-91768DF28E3E}"/>
              </a:ext>
            </a:extLst>
          </p:cNvPr>
          <p:cNvSpPr txBox="1"/>
          <p:nvPr/>
        </p:nvSpPr>
        <p:spPr>
          <a:xfrm>
            <a:off x="3367454" y="5453370"/>
            <a:ext cx="5433646" cy="369332"/>
          </a:xfrm>
          <a:prstGeom prst="rect">
            <a:avLst/>
          </a:prstGeom>
          <a:noFill/>
        </p:spPr>
        <p:txBody>
          <a:bodyPr wrap="square" rtlCol="0">
            <a:spAutoFit/>
          </a:bodyPr>
          <a:lstStyle/>
          <a:p>
            <a:pPr algn="ctr"/>
            <a:r>
              <a:rPr lang="zh-CN" altLang="en-US" dirty="0">
                <a:solidFill>
                  <a:schemeClr val="bg1"/>
                </a:solidFill>
              </a:rPr>
              <a:t>金冯阳     韦姚丞奕    华广松</a:t>
            </a:r>
          </a:p>
        </p:txBody>
      </p:sp>
    </p:spTree>
    <p:extLst>
      <p:ext uri="{BB962C8B-B14F-4D97-AF65-F5344CB8AC3E}">
        <p14:creationId xmlns:p14="http://schemas.microsoft.com/office/powerpoint/2010/main" val="734326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41538" y="1171852"/>
            <a:ext cx="10102788" cy="523220"/>
          </a:xfrm>
          <a:prstGeom prst="rect">
            <a:avLst/>
          </a:prstGeom>
          <a:noFill/>
        </p:spPr>
        <p:txBody>
          <a:bodyPr wrap="square" rtlCol="0">
            <a:spAutoFit/>
          </a:bodyPr>
          <a:lstStyle/>
          <a:p>
            <a:r>
              <a:rPr lang="en-US" altLang="zh-CN" sz="2800" dirty="0"/>
              <a:t>	</a:t>
            </a:r>
          </a:p>
        </p:txBody>
      </p:sp>
      <p:sp>
        <p:nvSpPr>
          <p:cNvPr id="2" name="文本框 1">
            <a:extLst>
              <a:ext uri="{FF2B5EF4-FFF2-40B4-BE49-F238E27FC236}">
                <a16:creationId xmlns:a16="http://schemas.microsoft.com/office/drawing/2014/main" id="{8302C45B-D494-4A6D-A844-4021CCA2D448}"/>
              </a:ext>
            </a:extLst>
          </p:cNvPr>
          <p:cNvSpPr txBox="1"/>
          <p:nvPr/>
        </p:nvSpPr>
        <p:spPr>
          <a:xfrm>
            <a:off x="1799051" y="525521"/>
            <a:ext cx="7781192" cy="646331"/>
          </a:xfrm>
          <a:prstGeom prst="rect">
            <a:avLst/>
          </a:prstGeom>
          <a:noFill/>
        </p:spPr>
        <p:txBody>
          <a:bodyPr wrap="square" rtlCol="0" anchor="ctr">
            <a:spAutoFit/>
          </a:bodyPr>
          <a:lstStyle/>
          <a:p>
            <a:pPr algn="ctr"/>
            <a:r>
              <a:rPr lang="zh-CN" altLang="en-US" sz="3600" b="1" dirty="0"/>
              <a:t>项目思路</a:t>
            </a:r>
          </a:p>
        </p:txBody>
      </p:sp>
      <p:pic>
        <p:nvPicPr>
          <p:cNvPr id="6" name="图片 5">
            <a:extLst>
              <a:ext uri="{FF2B5EF4-FFF2-40B4-BE49-F238E27FC236}">
                <a16:creationId xmlns:a16="http://schemas.microsoft.com/office/drawing/2014/main" id="{F21DCACB-7A5D-4E71-B162-0BF8879785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2336" y="1303737"/>
            <a:ext cx="7781192" cy="4945940"/>
          </a:xfrm>
          <a:prstGeom prst="rect">
            <a:avLst/>
          </a:prstGeom>
        </p:spPr>
      </p:pic>
    </p:spTree>
    <p:extLst>
      <p:ext uri="{BB962C8B-B14F-4D97-AF65-F5344CB8AC3E}">
        <p14:creationId xmlns:p14="http://schemas.microsoft.com/office/powerpoint/2010/main" val="8933855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41538" y="1171852"/>
            <a:ext cx="10102788" cy="523220"/>
          </a:xfrm>
          <a:prstGeom prst="rect">
            <a:avLst/>
          </a:prstGeom>
          <a:noFill/>
        </p:spPr>
        <p:txBody>
          <a:bodyPr wrap="square" rtlCol="0">
            <a:spAutoFit/>
          </a:bodyPr>
          <a:lstStyle/>
          <a:p>
            <a:r>
              <a:rPr lang="en-US" altLang="zh-CN" sz="2800" dirty="0"/>
              <a:t>	</a:t>
            </a:r>
          </a:p>
        </p:txBody>
      </p:sp>
      <p:sp>
        <p:nvSpPr>
          <p:cNvPr id="2" name="文本框 1">
            <a:extLst>
              <a:ext uri="{FF2B5EF4-FFF2-40B4-BE49-F238E27FC236}">
                <a16:creationId xmlns:a16="http://schemas.microsoft.com/office/drawing/2014/main" id="{8302C45B-D494-4A6D-A844-4021CCA2D448}"/>
              </a:ext>
            </a:extLst>
          </p:cNvPr>
          <p:cNvSpPr txBox="1"/>
          <p:nvPr/>
        </p:nvSpPr>
        <p:spPr>
          <a:xfrm>
            <a:off x="1799051" y="525521"/>
            <a:ext cx="7781192" cy="646331"/>
          </a:xfrm>
          <a:prstGeom prst="rect">
            <a:avLst/>
          </a:prstGeom>
          <a:noFill/>
        </p:spPr>
        <p:txBody>
          <a:bodyPr wrap="square" rtlCol="0" anchor="ctr">
            <a:spAutoFit/>
          </a:bodyPr>
          <a:lstStyle/>
          <a:p>
            <a:pPr algn="ctr"/>
            <a:r>
              <a:rPr lang="zh-CN" altLang="en-US" sz="3600" b="1" dirty="0"/>
              <a:t>项目内容</a:t>
            </a:r>
          </a:p>
        </p:txBody>
      </p:sp>
      <p:sp>
        <p:nvSpPr>
          <p:cNvPr id="3" name="文本框 2">
            <a:extLst>
              <a:ext uri="{FF2B5EF4-FFF2-40B4-BE49-F238E27FC236}">
                <a16:creationId xmlns:a16="http://schemas.microsoft.com/office/drawing/2014/main" id="{5CE8F69C-58B1-4A41-A156-0897B8BA8D0C}"/>
              </a:ext>
            </a:extLst>
          </p:cNvPr>
          <p:cNvSpPr txBox="1"/>
          <p:nvPr/>
        </p:nvSpPr>
        <p:spPr>
          <a:xfrm>
            <a:off x="1184935" y="1499064"/>
            <a:ext cx="9601200" cy="4654608"/>
          </a:xfrm>
          <a:prstGeom prst="rect">
            <a:avLst/>
          </a:prstGeom>
          <a:noFill/>
        </p:spPr>
        <p:txBody>
          <a:bodyPr wrap="square" rtlCol="0">
            <a:spAutoFit/>
          </a:bodyPr>
          <a:lstStyle/>
          <a:p>
            <a:pPr>
              <a:lnSpc>
                <a:spcPct val="150000"/>
              </a:lnSpc>
            </a:pPr>
            <a:r>
              <a:rPr lang="en-US" altLang="zh-CN" dirty="0">
                <a:latin typeface="+mn-ea"/>
              </a:rPr>
              <a:t>      </a:t>
            </a:r>
            <a:r>
              <a:rPr lang="zh-CN" altLang="en-US" sz="2000" dirty="0">
                <a:latin typeface="+mn-ea"/>
              </a:rPr>
              <a:t>首先通过文本扫描等手段获取</a:t>
            </a:r>
            <a:r>
              <a:rPr lang="zh-CN" altLang="en-US" sz="2000" dirty="0">
                <a:solidFill>
                  <a:srgbClr val="FF0000"/>
                </a:solidFill>
                <a:latin typeface="+mn-ea"/>
              </a:rPr>
              <a:t>代码中获取和处理用户个人信息的部分</a:t>
            </a:r>
            <a:r>
              <a:rPr lang="zh-CN" altLang="en-US" sz="2000" dirty="0">
                <a:latin typeface="+mn-ea"/>
              </a:rPr>
              <a:t>。首先通过反编译工具从</a:t>
            </a:r>
            <a:r>
              <a:rPr lang="en-US" altLang="zh-CN" sz="2000" dirty="0" err="1">
                <a:latin typeface="+mn-ea"/>
              </a:rPr>
              <a:t>apk</a:t>
            </a:r>
            <a:r>
              <a:rPr lang="zh-CN" altLang="en-US" sz="2000" dirty="0">
                <a:latin typeface="+mn-ea"/>
              </a:rPr>
              <a:t>中提取</a:t>
            </a:r>
            <a:r>
              <a:rPr lang="en-US" altLang="zh-CN" sz="2000" dirty="0" err="1">
                <a:latin typeface="+mn-ea"/>
              </a:rPr>
              <a:t>dalvik</a:t>
            </a:r>
            <a:r>
              <a:rPr lang="zh-CN" altLang="en-US" sz="2000" dirty="0">
                <a:latin typeface="+mn-ea"/>
              </a:rPr>
              <a:t>代码和</a:t>
            </a:r>
            <a:r>
              <a:rPr lang="en-US" altLang="zh-CN" sz="2000" dirty="0">
                <a:latin typeface="+mn-ea"/>
              </a:rPr>
              <a:t>manifest</a:t>
            </a:r>
            <a:r>
              <a:rPr lang="zh-CN" altLang="en-US" sz="2000" dirty="0">
                <a:latin typeface="+mn-ea"/>
              </a:rPr>
              <a:t>文件。从</a:t>
            </a:r>
            <a:r>
              <a:rPr lang="en-US" altLang="zh-CN" sz="2000" dirty="0">
                <a:latin typeface="+mn-ea"/>
              </a:rPr>
              <a:t>manifest</a:t>
            </a:r>
            <a:r>
              <a:rPr lang="zh-CN" altLang="en-US" sz="2000" dirty="0">
                <a:latin typeface="+mn-ea"/>
              </a:rPr>
              <a:t>中提取到应用所使用的</a:t>
            </a:r>
            <a:r>
              <a:rPr lang="en-US" altLang="zh-CN" sz="2000" dirty="0">
                <a:latin typeface="+mn-ea"/>
              </a:rPr>
              <a:t>permission</a:t>
            </a:r>
            <a:r>
              <a:rPr lang="zh-CN" altLang="en-US" sz="2000" dirty="0">
                <a:latin typeface="+mn-ea"/>
              </a:rPr>
              <a:t>和</a:t>
            </a:r>
            <a:r>
              <a:rPr lang="en-US" altLang="zh-CN" sz="2000" dirty="0">
                <a:latin typeface="+mn-ea"/>
              </a:rPr>
              <a:t>activity</a:t>
            </a:r>
            <a:r>
              <a:rPr lang="zh-CN" altLang="en-US" sz="2000" dirty="0">
                <a:latin typeface="+mn-ea"/>
              </a:rPr>
              <a:t>。代码分析中则通过安卓</a:t>
            </a:r>
            <a:r>
              <a:rPr lang="en-US" altLang="zh-CN" sz="2000" dirty="0" err="1">
                <a:latin typeface="+mn-ea"/>
              </a:rPr>
              <a:t>api</a:t>
            </a:r>
            <a:r>
              <a:rPr lang="zh-CN" altLang="en-US" sz="2000" dirty="0">
                <a:latin typeface="+mn-ea"/>
              </a:rPr>
              <a:t>监视和方法名匹配以及调用链传播获取</a:t>
            </a:r>
            <a:r>
              <a:rPr lang="zh-CN" altLang="en-US" sz="2000" dirty="0">
                <a:solidFill>
                  <a:srgbClr val="FF0000"/>
                </a:solidFill>
                <a:latin typeface="+mn-ea"/>
              </a:rPr>
              <a:t>对用户信息的获取操作和处理操作，</a:t>
            </a:r>
            <a:r>
              <a:rPr lang="zh-CN" altLang="en-US" sz="2000" dirty="0">
                <a:latin typeface="+mn-ea"/>
              </a:rPr>
              <a:t>此外通过判断调用链中是否存在加密函数</a:t>
            </a:r>
            <a:r>
              <a:rPr lang="zh-CN" altLang="en-US" sz="2000" dirty="0">
                <a:solidFill>
                  <a:srgbClr val="FF0000"/>
                </a:solidFill>
                <a:latin typeface="+mn-ea"/>
              </a:rPr>
              <a:t>判断是否对用户信息进行安全处理</a:t>
            </a:r>
            <a:endParaRPr lang="en-US" altLang="zh-CN" sz="2000" dirty="0">
              <a:solidFill>
                <a:srgbClr val="FF0000"/>
              </a:solidFill>
              <a:latin typeface="+mn-ea"/>
            </a:endParaRPr>
          </a:p>
          <a:p>
            <a:pPr>
              <a:lnSpc>
                <a:spcPct val="150000"/>
              </a:lnSpc>
            </a:pPr>
            <a:endParaRPr lang="en-US" altLang="zh-CN" sz="2000" dirty="0">
              <a:latin typeface="+mn-ea"/>
            </a:endParaRPr>
          </a:p>
          <a:p>
            <a:pPr>
              <a:lnSpc>
                <a:spcPct val="150000"/>
              </a:lnSpc>
            </a:pPr>
            <a:r>
              <a:rPr lang="en-US" altLang="zh-CN" sz="2000" dirty="0">
                <a:latin typeface="+mn-ea"/>
              </a:rPr>
              <a:t>      </a:t>
            </a:r>
            <a:r>
              <a:rPr lang="zh-CN" altLang="en-US" sz="2000" dirty="0">
                <a:latin typeface="+mn-ea"/>
              </a:rPr>
              <a:t>另一方面，对安卓应用的隐私政策进行关键词提取，并通过调用隐私政策词典提取隐私政策中声明的隐私行为，并对这些隐私行为进行自动</a:t>
            </a:r>
            <a:r>
              <a:rPr lang="zh-CN" altLang="en-US" sz="2000" dirty="0">
                <a:solidFill>
                  <a:srgbClr val="FF0000"/>
                </a:solidFill>
                <a:latin typeface="+mn-ea"/>
              </a:rPr>
              <a:t>分类</a:t>
            </a:r>
            <a:r>
              <a:rPr lang="zh-CN" altLang="en-US" sz="2000" dirty="0">
                <a:latin typeface="+mn-ea"/>
              </a:rPr>
              <a:t>。比较隐私政策中提取的隐私行为与通过反编译等手段获取的应用隐私行为，</a:t>
            </a:r>
            <a:r>
              <a:rPr lang="zh-CN" altLang="en-US" sz="2000" dirty="0">
                <a:solidFill>
                  <a:srgbClr val="FF0000"/>
                </a:solidFill>
                <a:latin typeface="+mn-ea"/>
              </a:rPr>
              <a:t>对比代码行为是否符合隐私政策</a:t>
            </a:r>
            <a:r>
              <a:rPr lang="zh-CN" altLang="en-US" sz="2000" b="1" dirty="0">
                <a:latin typeface="+mn-ea"/>
              </a:rPr>
              <a:t>。</a:t>
            </a:r>
          </a:p>
        </p:txBody>
      </p:sp>
    </p:spTree>
    <p:extLst>
      <p:ext uri="{BB962C8B-B14F-4D97-AF65-F5344CB8AC3E}">
        <p14:creationId xmlns:p14="http://schemas.microsoft.com/office/powerpoint/2010/main" val="3998011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confont-11655-2733919">
            <a:extLst>
              <a:ext uri="{FF2B5EF4-FFF2-40B4-BE49-F238E27FC236}">
                <a16:creationId xmlns:a16="http://schemas.microsoft.com/office/drawing/2014/main" id="{EC777B80-6807-4C9E-BDCE-37AA56E743A4}"/>
              </a:ext>
            </a:extLst>
          </p:cNvPr>
          <p:cNvSpPr/>
          <p:nvPr/>
        </p:nvSpPr>
        <p:spPr>
          <a:xfrm>
            <a:off x="4044225" y="2389267"/>
            <a:ext cx="3387576" cy="1489263"/>
          </a:xfrm>
          <a:custGeom>
            <a:avLst/>
            <a:gdLst>
              <a:gd name="T0" fmla="*/ 8272 w 8272"/>
              <a:gd name="T1" fmla="*/ 7269 h 8064"/>
              <a:gd name="T2" fmla="*/ 7477 w 8272"/>
              <a:gd name="T3" fmla="*/ 8064 h 8064"/>
              <a:gd name="T4" fmla="*/ 795 w 8272"/>
              <a:gd name="T5" fmla="*/ 8064 h 8064"/>
              <a:gd name="T6" fmla="*/ 0 w 8272"/>
              <a:gd name="T7" fmla="*/ 7269 h 8064"/>
              <a:gd name="T8" fmla="*/ 0 w 8272"/>
              <a:gd name="T9" fmla="*/ 795 h 8064"/>
              <a:gd name="T10" fmla="*/ 795 w 8272"/>
              <a:gd name="T11" fmla="*/ 0 h 8064"/>
              <a:gd name="T12" fmla="*/ 7477 w 8272"/>
              <a:gd name="T13" fmla="*/ 0 h 8064"/>
              <a:gd name="T14" fmla="*/ 8272 w 8272"/>
              <a:gd name="T15" fmla="*/ 795 h 8064"/>
              <a:gd name="T16" fmla="*/ 8272 w 8272"/>
              <a:gd name="T17" fmla="*/ 7269 h 8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72" h="8064">
                <a:moveTo>
                  <a:pt x="8272" y="7269"/>
                </a:moveTo>
                <a:cubicBezTo>
                  <a:pt x="8272" y="7708"/>
                  <a:pt x="7916" y="8064"/>
                  <a:pt x="7477" y="8064"/>
                </a:cubicBezTo>
                <a:lnTo>
                  <a:pt x="795" y="8064"/>
                </a:lnTo>
                <a:cubicBezTo>
                  <a:pt x="356" y="8064"/>
                  <a:pt x="0" y="7708"/>
                  <a:pt x="0" y="7269"/>
                </a:cubicBezTo>
                <a:lnTo>
                  <a:pt x="0" y="795"/>
                </a:lnTo>
                <a:cubicBezTo>
                  <a:pt x="0" y="357"/>
                  <a:pt x="354" y="0"/>
                  <a:pt x="795" y="0"/>
                </a:cubicBezTo>
                <a:lnTo>
                  <a:pt x="7477" y="0"/>
                </a:lnTo>
                <a:cubicBezTo>
                  <a:pt x="7915" y="0"/>
                  <a:pt x="8272" y="357"/>
                  <a:pt x="8272" y="795"/>
                </a:cubicBezTo>
                <a:lnTo>
                  <a:pt x="8272" y="726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600" b="1" dirty="0">
                <a:solidFill>
                  <a:prstClr val="white"/>
                </a:solidFill>
                <a:latin typeface="Arial"/>
                <a:ea typeface="微软雅黑"/>
              </a:rPr>
              <a:t>安卓代码</a:t>
            </a:r>
            <a:r>
              <a:rPr kumimoji="0" lang="zh-CN" altLang="en-US" sz="3600" b="1" i="0" u="none" strike="noStrike" kern="1200" cap="none" spc="0" normalizeH="0" baseline="0" noProof="0" dirty="0">
                <a:ln>
                  <a:noFill/>
                </a:ln>
                <a:solidFill>
                  <a:prstClr val="white"/>
                </a:solidFill>
                <a:effectLst/>
                <a:uLnTx/>
                <a:uFillTx/>
                <a:latin typeface="Arial"/>
                <a:ea typeface="微软雅黑"/>
                <a:cs typeface="+mn-cs"/>
              </a:rPr>
              <a:t>分析</a:t>
            </a:r>
            <a:endParaRPr kumimoji="0" lang="en-US" sz="3600" b="1" i="0" u="none" strike="noStrike" kern="1200" cap="none" spc="0" normalizeH="0" baseline="0" noProof="0" dirty="0">
              <a:ln>
                <a:noFill/>
              </a:ln>
              <a:solidFill>
                <a:prstClr val="white"/>
              </a:solidFill>
              <a:effectLst/>
              <a:uLnTx/>
              <a:uFillTx/>
              <a:latin typeface="Arial"/>
              <a:ea typeface="微软雅黑"/>
              <a:cs typeface="+mn-cs"/>
            </a:endParaRPr>
          </a:p>
        </p:txBody>
      </p:sp>
    </p:spTree>
    <p:custDataLst>
      <p:tags r:id="rId1"/>
    </p:custDataLst>
    <p:extLst>
      <p:ext uri="{BB962C8B-B14F-4D97-AF65-F5344CB8AC3E}">
        <p14:creationId xmlns:p14="http://schemas.microsoft.com/office/powerpoint/2010/main" val="4016608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436FDB-C2C1-4859-939C-2376501004E4}"/>
              </a:ext>
            </a:extLst>
          </p:cNvPr>
          <p:cNvSpPr>
            <a:spLocks noGrp="1"/>
          </p:cNvSpPr>
          <p:nvPr>
            <p:ph type="title" idx="4294967295"/>
          </p:nvPr>
        </p:nvSpPr>
        <p:spPr>
          <a:xfrm>
            <a:off x="263887" y="719277"/>
            <a:ext cx="10528300" cy="1028700"/>
          </a:xfrm>
        </p:spPr>
        <p:txBody>
          <a:bodyPr>
            <a:normAutofit/>
          </a:bodyPr>
          <a:lstStyle/>
          <a:p>
            <a:r>
              <a:rPr lang="zh-CN" altLang="en-US" sz="4000" dirty="0"/>
              <a:t>研究方法</a:t>
            </a:r>
          </a:p>
        </p:txBody>
      </p:sp>
      <p:grpSp>
        <p:nvGrpSpPr>
          <p:cNvPr id="3" name="íš1íde">
            <a:extLst>
              <a:ext uri="{FF2B5EF4-FFF2-40B4-BE49-F238E27FC236}">
                <a16:creationId xmlns:a16="http://schemas.microsoft.com/office/drawing/2014/main" id="{65DDF452-7086-4484-A156-62E4CCAE1FD0}"/>
              </a:ext>
            </a:extLst>
          </p:cNvPr>
          <p:cNvGrpSpPr/>
          <p:nvPr/>
        </p:nvGrpSpPr>
        <p:grpSpPr>
          <a:xfrm>
            <a:off x="1578124" y="2031148"/>
            <a:ext cx="8348418" cy="3371338"/>
            <a:chOff x="1921791" y="1847040"/>
            <a:chExt cx="8348418" cy="3371338"/>
          </a:xfrm>
        </p:grpSpPr>
        <p:grpSp>
          <p:nvGrpSpPr>
            <p:cNvPr id="4" name="işľïḑê">
              <a:extLst>
                <a:ext uri="{FF2B5EF4-FFF2-40B4-BE49-F238E27FC236}">
                  <a16:creationId xmlns:a16="http://schemas.microsoft.com/office/drawing/2014/main" id="{B94F3084-0D00-481F-B958-D8BD5E626C2F}"/>
                </a:ext>
              </a:extLst>
            </p:cNvPr>
            <p:cNvGrpSpPr/>
            <p:nvPr/>
          </p:nvGrpSpPr>
          <p:grpSpPr>
            <a:xfrm flipH="1">
              <a:off x="6672274" y="1895999"/>
              <a:ext cx="3597935" cy="3322379"/>
              <a:chOff x="6682007" y="2027690"/>
              <a:chExt cx="3597935" cy="3322379"/>
            </a:xfrm>
          </p:grpSpPr>
          <p:sp>
            <p:nvSpPr>
              <p:cNvPr id="20" name="ïŝḻïḑè">
                <a:extLst>
                  <a:ext uri="{FF2B5EF4-FFF2-40B4-BE49-F238E27FC236}">
                    <a16:creationId xmlns:a16="http://schemas.microsoft.com/office/drawing/2014/main" id="{94E28D84-49BC-48B0-AD65-8D714F73C2F2}"/>
                  </a:ext>
                </a:extLst>
              </p:cNvPr>
              <p:cNvSpPr/>
              <p:nvPr/>
            </p:nvSpPr>
            <p:spPr>
              <a:xfrm>
                <a:off x="8776140" y="2187087"/>
                <a:ext cx="1503802" cy="3007591"/>
              </a:xfrm>
              <a:custGeom>
                <a:avLst/>
                <a:gdLst>
                  <a:gd name="connsiteX0" fmla="*/ 1503802 w 3007605"/>
                  <a:gd name="connsiteY0" fmla="*/ 0 h 3007605"/>
                  <a:gd name="connsiteX1" fmla="*/ 3007601 w 3007605"/>
                  <a:gd name="connsiteY1" fmla="*/ 1500383 h 3007605"/>
                  <a:gd name="connsiteX2" fmla="*/ 1510643 w 3007605"/>
                  <a:gd name="connsiteY2" fmla="*/ 3007591 h 3007605"/>
                  <a:gd name="connsiteX3" fmla="*/ 1503803 w 3007605"/>
                  <a:gd name="connsiteY3" fmla="*/ 1503803 h 3007605"/>
                  <a:gd name="connsiteX4" fmla="*/ 1503802 w 3007605"/>
                  <a:gd name="connsiteY4" fmla="*/ 0 h 3007605"/>
                  <a:gd name="connsiteX0" fmla="*/ 1503802 w 3007605"/>
                  <a:gd name="connsiteY0" fmla="*/ 0 h 3007605"/>
                  <a:gd name="connsiteX1" fmla="*/ 3007601 w 3007605"/>
                  <a:gd name="connsiteY1" fmla="*/ 1500383 h 3007605"/>
                  <a:gd name="connsiteX2" fmla="*/ 1510643 w 3007605"/>
                  <a:gd name="connsiteY2" fmla="*/ 3007591 h 3007605"/>
                  <a:gd name="connsiteX0" fmla="*/ 4037681 w 5541483"/>
                  <a:gd name="connsiteY0" fmla="*/ 2187087 h 5194678"/>
                  <a:gd name="connsiteX1" fmla="*/ 0 w 5541483"/>
                  <a:gd name="connsiteY1" fmla="*/ 0 h 5194678"/>
                  <a:gd name="connsiteX2" fmla="*/ 5541480 w 5541483"/>
                  <a:gd name="connsiteY2" fmla="*/ 3687470 h 5194678"/>
                  <a:gd name="connsiteX3" fmla="*/ 4044522 w 5541483"/>
                  <a:gd name="connsiteY3" fmla="*/ 5194678 h 5194678"/>
                  <a:gd name="connsiteX4" fmla="*/ 4037682 w 5541483"/>
                  <a:gd name="connsiteY4" fmla="*/ 3690890 h 5194678"/>
                  <a:gd name="connsiteX5" fmla="*/ 4037681 w 5541483"/>
                  <a:gd name="connsiteY5" fmla="*/ 2187087 h 5194678"/>
                  <a:gd name="connsiteX0" fmla="*/ 4037681 w 5541483"/>
                  <a:gd name="connsiteY0" fmla="*/ 2187087 h 5194678"/>
                  <a:gd name="connsiteX1" fmla="*/ 5541480 w 5541483"/>
                  <a:gd name="connsiteY1" fmla="*/ 3687470 h 5194678"/>
                  <a:gd name="connsiteX2" fmla="*/ 4044522 w 5541483"/>
                  <a:gd name="connsiteY2" fmla="*/ 5194678 h 5194678"/>
                  <a:gd name="connsiteX0" fmla="*/ 0 w 1503802"/>
                  <a:gd name="connsiteY0" fmla="*/ 0 h 3007591"/>
                  <a:gd name="connsiteX1" fmla="*/ 1503799 w 1503802"/>
                  <a:gd name="connsiteY1" fmla="*/ 1500383 h 3007591"/>
                  <a:gd name="connsiteX2" fmla="*/ 6841 w 1503802"/>
                  <a:gd name="connsiteY2" fmla="*/ 3007591 h 3007591"/>
                  <a:gd name="connsiteX3" fmla="*/ 1 w 1503802"/>
                  <a:gd name="connsiteY3" fmla="*/ 1503803 h 3007591"/>
                  <a:gd name="connsiteX4" fmla="*/ 0 w 1503802"/>
                  <a:gd name="connsiteY4" fmla="*/ 0 h 3007591"/>
                  <a:gd name="connsiteX0" fmla="*/ 0 w 1503802"/>
                  <a:gd name="connsiteY0" fmla="*/ 0 h 3007591"/>
                  <a:gd name="connsiteX1" fmla="*/ 1503799 w 1503802"/>
                  <a:gd name="connsiteY1" fmla="*/ 1500383 h 3007591"/>
                  <a:gd name="connsiteX2" fmla="*/ 6841 w 1503802"/>
                  <a:gd name="connsiteY2" fmla="*/ 3007591 h 3007591"/>
                </a:gdLst>
                <a:ahLst/>
                <a:cxnLst>
                  <a:cxn ang="0">
                    <a:pos x="connsiteX0" y="connsiteY0"/>
                  </a:cxn>
                  <a:cxn ang="0">
                    <a:pos x="connsiteX1" y="connsiteY1"/>
                  </a:cxn>
                  <a:cxn ang="0">
                    <a:pos x="connsiteX2" y="connsiteY2"/>
                  </a:cxn>
                </a:cxnLst>
                <a:rect l="l" t="t" r="r" b="b"/>
                <a:pathLst>
                  <a:path w="1503802" h="3007591" stroke="0" extrusionOk="0">
                    <a:moveTo>
                      <a:pt x="0" y="0"/>
                    </a:moveTo>
                    <a:cubicBezTo>
                      <a:pt x="829192" y="0"/>
                      <a:pt x="1501913" y="671193"/>
                      <a:pt x="1503799" y="1500383"/>
                    </a:cubicBezTo>
                    <a:cubicBezTo>
                      <a:pt x="1505685" y="2329573"/>
                      <a:pt x="836024" y="3003819"/>
                      <a:pt x="6841" y="3007591"/>
                    </a:cubicBezTo>
                    <a:lnTo>
                      <a:pt x="1" y="1503803"/>
                    </a:lnTo>
                    <a:cubicBezTo>
                      <a:pt x="1" y="1002535"/>
                      <a:pt x="0" y="501268"/>
                      <a:pt x="0" y="0"/>
                    </a:cubicBezTo>
                    <a:close/>
                  </a:path>
                  <a:path w="1503802" h="3007591" fill="none">
                    <a:moveTo>
                      <a:pt x="0" y="0"/>
                    </a:moveTo>
                    <a:cubicBezTo>
                      <a:pt x="829192" y="0"/>
                      <a:pt x="1501913" y="671193"/>
                      <a:pt x="1503799" y="1500383"/>
                    </a:cubicBezTo>
                    <a:cubicBezTo>
                      <a:pt x="1505685" y="2329573"/>
                      <a:pt x="836024" y="3003819"/>
                      <a:pt x="6841" y="3007591"/>
                    </a:cubicBezTo>
                  </a:path>
                </a:pathLst>
              </a:custGeom>
              <a:ln w="12700" cap="rnd">
                <a:solidFill>
                  <a:schemeClr val="tx1">
                    <a:lumMod val="50000"/>
                    <a:lumOff val="50000"/>
                    <a:alpha val="2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1" name="iSlïďé">
                <a:extLst>
                  <a:ext uri="{FF2B5EF4-FFF2-40B4-BE49-F238E27FC236}">
                    <a16:creationId xmlns:a16="http://schemas.microsoft.com/office/drawing/2014/main" id="{19C79113-4709-4003-B177-CC57FB2AD852}"/>
                  </a:ext>
                </a:extLst>
              </p:cNvPr>
              <p:cNvCxnSpPr>
                <a:cxnSpLocks/>
                <a:stCxn id="20" idx="1"/>
              </p:cNvCxnSpPr>
              <p:nvPr/>
            </p:nvCxnSpPr>
            <p:spPr>
              <a:xfrm flipH="1">
                <a:off x="8737583" y="3687470"/>
                <a:ext cx="1542356" cy="3412"/>
              </a:xfrm>
              <a:prstGeom prst="line">
                <a:avLst/>
              </a:prstGeom>
              <a:ln w="12700" cap="rnd">
                <a:solidFill>
                  <a:schemeClr val="tx1">
                    <a:lumMod val="50000"/>
                    <a:lumOff val="50000"/>
                    <a:alpha val="20000"/>
                  </a:schemeClr>
                </a:solidFill>
                <a:round/>
              </a:ln>
            </p:spPr>
            <p:style>
              <a:lnRef idx="1">
                <a:schemeClr val="accent1"/>
              </a:lnRef>
              <a:fillRef idx="0">
                <a:schemeClr val="accent1"/>
              </a:fillRef>
              <a:effectRef idx="0">
                <a:schemeClr val="accent1"/>
              </a:effectRef>
              <a:fontRef idx="minor">
                <a:schemeClr val="tx1"/>
              </a:fontRef>
            </p:style>
          </p:cxnSp>
          <p:grpSp>
            <p:nvGrpSpPr>
              <p:cNvPr id="22" name="ïšļíḑe">
                <a:extLst>
                  <a:ext uri="{FF2B5EF4-FFF2-40B4-BE49-F238E27FC236}">
                    <a16:creationId xmlns:a16="http://schemas.microsoft.com/office/drawing/2014/main" id="{90D60888-E53F-4454-B2BD-668CF247CD76}"/>
                  </a:ext>
                </a:extLst>
              </p:cNvPr>
              <p:cNvGrpSpPr/>
              <p:nvPr/>
            </p:nvGrpSpPr>
            <p:grpSpPr>
              <a:xfrm>
                <a:off x="6682007" y="2027690"/>
                <a:ext cx="2099901" cy="302955"/>
                <a:chOff x="1943548" y="2040390"/>
                <a:chExt cx="2099901" cy="302955"/>
              </a:xfrm>
            </p:grpSpPr>
            <p:sp>
              <p:nvSpPr>
                <p:cNvPr id="31" name="î$ḻidè">
                  <a:extLst>
                    <a:ext uri="{FF2B5EF4-FFF2-40B4-BE49-F238E27FC236}">
                      <a16:creationId xmlns:a16="http://schemas.microsoft.com/office/drawing/2014/main" id="{FFACA7FE-BCCD-4FB5-9D5E-31465D45A577}"/>
                    </a:ext>
                  </a:extLst>
                </p:cNvPr>
                <p:cNvSpPr txBox="1"/>
                <p:nvPr/>
              </p:nvSpPr>
              <p:spPr>
                <a:xfrm>
                  <a:off x="1943548" y="2040390"/>
                  <a:ext cx="1800000" cy="302955"/>
                </a:xfrm>
                <a:prstGeom prst="roundRect">
                  <a:avLst>
                    <a:gd name="adj" fmla="val 50000"/>
                  </a:avLst>
                </a:prstGeom>
                <a:solidFill>
                  <a:schemeClr val="tx1">
                    <a:lumMod val="50000"/>
                    <a:lumOff val="50000"/>
                    <a:alpha val="14000"/>
                  </a:schemeClr>
                </a:solidFill>
              </p:spPr>
              <p:txBody>
                <a:bodyPr wrap="square" lIns="0" tIns="0" rIns="0" bIns="0" rtlCol="0" anchor="ctr" anchorCtr="0">
                  <a:spAutoFit/>
                </a:bodyPr>
                <a:lstStyle/>
                <a:p>
                  <a:pPr algn="ctr"/>
                  <a:r>
                    <a:rPr kumimoji="0" lang="zh-CN" altLang="en-US" sz="1400" b="0" i="0" u="none" strike="noStrike" kern="1200" cap="none" spc="0" normalizeH="0" baseline="0" noProof="0" dirty="0">
                      <a:ln>
                        <a:noFill/>
                      </a:ln>
                      <a:solidFill>
                        <a:prstClr val="black"/>
                      </a:solidFill>
                      <a:effectLst/>
                      <a:uLnTx/>
                      <a:uFillTx/>
                      <a:latin typeface="微软雅黑"/>
                      <a:ea typeface="微软雅黑"/>
                      <a:cs typeface="+mn-cs"/>
                    </a:rPr>
                    <a:t>静态软件分析方法</a:t>
                  </a:r>
                  <a:endParaRPr lang="zh-CN" altLang="en-US" sz="1400" b="1" dirty="0"/>
                </a:p>
              </p:txBody>
            </p:sp>
            <p:sp>
              <p:nvSpPr>
                <p:cNvPr id="33" name="iSľiḋe">
                  <a:extLst>
                    <a:ext uri="{FF2B5EF4-FFF2-40B4-BE49-F238E27FC236}">
                      <a16:creationId xmlns:a16="http://schemas.microsoft.com/office/drawing/2014/main" id="{C789DDBB-9029-4774-8396-F426E0653C71}"/>
                    </a:ext>
                  </a:extLst>
                </p:cNvPr>
                <p:cNvSpPr/>
                <p:nvPr/>
              </p:nvSpPr>
              <p:spPr>
                <a:xfrm flipH="1">
                  <a:off x="3863449" y="2101868"/>
                  <a:ext cx="180000" cy="180000"/>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grpSp>
          <p:grpSp>
            <p:nvGrpSpPr>
              <p:cNvPr id="23" name="ïş1îďê">
                <a:extLst>
                  <a:ext uri="{FF2B5EF4-FFF2-40B4-BE49-F238E27FC236}">
                    <a16:creationId xmlns:a16="http://schemas.microsoft.com/office/drawing/2014/main" id="{64A4EE03-4684-45A1-A302-A0EDF5C54205}"/>
                  </a:ext>
                </a:extLst>
              </p:cNvPr>
              <p:cNvGrpSpPr/>
              <p:nvPr/>
            </p:nvGrpSpPr>
            <p:grpSpPr>
              <a:xfrm>
                <a:off x="6682007" y="3537402"/>
                <a:ext cx="2099901" cy="302955"/>
                <a:chOff x="1943548" y="2040390"/>
                <a:chExt cx="2099901" cy="302955"/>
              </a:xfrm>
            </p:grpSpPr>
            <p:sp>
              <p:nvSpPr>
                <p:cNvPr id="28" name="ïšḻïde">
                  <a:extLst>
                    <a:ext uri="{FF2B5EF4-FFF2-40B4-BE49-F238E27FC236}">
                      <a16:creationId xmlns:a16="http://schemas.microsoft.com/office/drawing/2014/main" id="{6B0815B2-E754-4B87-BE01-764770E91FB2}"/>
                    </a:ext>
                  </a:extLst>
                </p:cNvPr>
                <p:cNvSpPr txBox="1"/>
                <p:nvPr/>
              </p:nvSpPr>
              <p:spPr>
                <a:xfrm>
                  <a:off x="1943548" y="2040390"/>
                  <a:ext cx="1800000" cy="302955"/>
                </a:xfrm>
                <a:prstGeom prst="roundRect">
                  <a:avLst>
                    <a:gd name="adj" fmla="val 50000"/>
                  </a:avLst>
                </a:prstGeom>
                <a:solidFill>
                  <a:schemeClr val="tx1">
                    <a:lumMod val="50000"/>
                    <a:lumOff val="50000"/>
                    <a:alpha val="14000"/>
                  </a:schemeClr>
                </a:solidFill>
              </p:spPr>
              <p:txBody>
                <a:bodyPr wrap="square" lIns="0" tIns="0" rIns="0" bIns="0" rtlCol="0" anchor="ctr" anchorCtr="0">
                  <a:spAutoFit/>
                </a:bodyPr>
                <a:lstStyle/>
                <a:p>
                  <a:pPr algn="ctr"/>
                  <a:r>
                    <a:rPr lang="zh-CN" altLang="en-US" sz="1400" dirty="0"/>
                    <a:t>正则匹配</a:t>
                  </a:r>
                </a:p>
              </p:txBody>
            </p:sp>
            <p:sp>
              <p:nvSpPr>
                <p:cNvPr id="30" name="iSḷïḑè">
                  <a:extLst>
                    <a:ext uri="{FF2B5EF4-FFF2-40B4-BE49-F238E27FC236}">
                      <a16:creationId xmlns:a16="http://schemas.microsoft.com/office/drawing/2014/main" id="{07CAB922-EA0E-4DDC-A827-7673EBB8CCCE}"/>
                    </a:ext>
                  </a:extLst>
                </p:cNvPr>
                <p:cNvSpPr/>
                <p:nvPr/>
              </p:nvSpPr>
              <p:spPr>
                <a:xfrm flipH="1">
                  <a:off x="3863449" y="2101868"/>
                  <a:ext cx="180000" cy="180000"/>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grpSp>
          <p:grpSp>
            <p:nvGrpSpPr>
              <p:cNvPr id="24" name="íṧľíḋê">
                <a:extLst>
                  <a:ext uri="{FF2B5EF4-FFF2-40B4-BE49-F238E27FC236}">
                    <a16:creationId xmlns:a16="http://schemas.microsoft.com/office/drawing/2014/main" id="{CEB40EFE-6F20-440F-B722-4BBB7439CE82}"/>
                  </a:ext>
                </a:extLst>
              </p:cNvPr>
              <p:cNvGrpSpPr/>
              <p:nvPr/>
            </p:nvGrpSpPr>
            <p:grpSpPr>
              <a:xfrm>
                <a:off x="6682007" y="5047114"/>
                <a:ext cx="2099901" cy="302955"/>
                <a:chOff x="1943548" y="2040390"/>
                <a:chExt cx="2099901" cy="302955"/>
              </a:xfrm>
            </p:grpSpPr>
            <p:sp>
              <p:nvSpPr>
                <p:cNvPr id="25" name="íş1ïdè">
                  <a:extLst>
                    <a:ext uri="{FF2B5EF4-FFF2-40B4-BE49-F238E27FC236}">
                      <a16:creationId xmlns:a16="http://schemas.microsoft.com/office/drawing/2014/main" id="{1B335A4B-4BDC-4F7E-AD52-1213B716C70D}"/>
                    </a:ext>
                  </a:extLst>
                </p:cNvPr>
                <p:cNvSpPr txBox="1"/>
                <p:nvPr/>
              </p:nvSpPr>
              <p:spPr>
                <a:xfrm>
                  <a:off x="1943548" y="2040390"/>
                  <a:ext cx="1800000" cy="302955"/>
                </a:xfrm>
                <a:prstGeom prst="roundRect">
                  <a:avLst>
                    <a:gd name="adj" fmla="val 50000"/>
                  </a:avLst>
                </a:prstGeom>
                <a:solidFill>
                  <a:schemeClr val="tx1">
                    <a:lumMod val="50000"/>
                    <a:lumOff val="50000"/>
                    <a:alpha val="14000"/>
                  </a:schemeClr>
                </a:solidFill>
              </p:spPr>
              <p:txBody>
                <a:bodyPr wrap="square" lIns="0" tIns="0" rIns="0" bIns="0" rtlCol="0" anchor="ctr" anchorCtr="0">
                  <a:spAutoFit/>
                </a:bodyPr>
                <a:lstStyle/>
                <a:p>
                  <a:pPr algn="ctr"/>
                  <a:r>
                    <a:rPr lang="zh-CN" altLang="en-US" sz="1400" dirty="0"/>
                    <a:t>文本分析</a:t>
                  </a:r>
                </a:p>
              </p:txBody>
            </p:sp>
            <p:sp>
              <p:nvSpPr>
                <p:cNvPr id="27" name="îṣļíḋé">
                  <a:extLst>
                    <a:ext uri="{FF2B5EF4-FFF2-40B4-BE49-F238E27FC236}">
                      <a16:creationId xmlns:a16="http://schemas.microsoft.com/office/drawing/2014/main" id="{B6EB1E80-4C29-44A3-8CF9-BA47EA39D153}"/>
                    </a:ext>
                  </a:extLst>
                </p:cNvPr>
                <p:cNvSpPr/>
                <p:nvPr/>
              </p:nvSpPr>
              <p:spPr>
                <a:xfrm flipH="1">
                  <a:off x="3863449" y="2101868"/>
                  <a:ext cx="180000" cy="180000"/>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grpSp>
        </p:grpSp>
        <p:sp>
          <p:nvSpPr>
            <p:cNvPr id="5" name="i$ľiḍé">
              <a:extLst>
                <a:ext uri="{FF2B5EF4-FFF2-40B4-BE49-F238E27FC236}">
                  <a16:creationId xmlns:a16="http://schemas.microsoft.com/office/drawing/2014/main" id="{0899320A-8558-4002-BFE8-E2A07A1DED3F}"/>
                </a:ext>
              </a:extLst>
            </p:cNvPr>
            <p:cNvSpPr/>
            <p:nvPr/>
          </p:nvSpPr>
          <p:spPr>
            <a:xfrm>
              <a:off x="4015924" y="2055396"/>
              <a:ext cx="1503802" cy="3007591"/>
            </a:xfrm>
            <a:custGeom>
              <a:avLst/>
              <a:gdLst>
                <a:gd name="connsiteX0" fmla="*/ 1503802 w 3007605"/>
                <a:gd name="connsiteY0" fmla="*/ 0 h 3007605"/>
                <a:gd name="connsiteX1" fmla="*/ 3007601 w 3007605"/>
                <a:gd name="connsiteY1" fmla="*/ 1500383 h 3007605"/>
                <a:gd name="connsiteX2" fmla="*/ 1510643 w 3007605"/>
                <a:gd name="connsiteY2" fmla="*/ 3007591 h 3007605"/>
                <a:gd name="connsiteX3" fmla="*/ 1503803 w 3007605"/>
                <a:gd name="connsiteY3" fmla="*/ 1503803 h 3007605"/>
                <a:gd name="connsiteX4" fmla="*/ 1503802 w 3007605"/>
                <a:gd name="connsiteY4" fmla="*/ 0 h 3007605"/>
                <a:gd name="connsiteX0" fmla="*/ 1503802 w 3007605"/>
                <a:gd name="connsiteY0" fmla="*/ 0 h 3007605"/>
                <a:gd name="connsiteX1" fmla="*/ 3007601 w 3007605"/>
                <a:gd name="connsiteY1" fmla="*/ 1500383 h 3007605"/>
                <a:gd name="connsiteX2" fmla="*/ 1510643 w 3007605"/>
                <a:gd name="connsiteY2" fmla="*/ 3007591 h 3007605"/>
                <a:gd name="connsiteX0" fmla="*/ 4037681 w 5541483"/>
                <a:gd name="connsiteY0" fmla="*/ 2187087 h 5194678"/>
                <a:gd name="connsiteX1" fmla="*/ 0 w 5541483"/>
                <a:gd name="connsiteY1" fmla="*/ 0 h 5194678"/>
                <a:gd name="connsiteX2" fmla="*/ 5541480 w 5541483"/>
                <a:gd name="connsiteY2" fmla="*/ 3687470 h 5194678"/>
                <a:gd name="connsiteX3" fmla="*/ 4044522 w 5541483"/>
                <a:gd name="connsiteY3" fmla="*/ 5194678 h 5194678"/>
                <a:gd name="connsiteX4" fmla="*/ 4037682 w 5541483"/>
                <a:gd name="connsiteY4" fmla="*/ 3690890 h 5194678"/>
                <a:gd name="connsiteX5" fmla="*/ 4037681 w 5541483"/>
                <a:gd name="connsiteY5" fmla="*/ 2187087 h 5194678"/>
                <a:gd name="connsiteX0" fmla="*/ 4037681 w 5541483"/>
                <a:gd name="connsiteY0" fmla="*/ 2187087 h 5194678"/>
                <a:gd name="connsiteX1" fmla="*/ 5541480 w 5541483"/>
                <a:gd name="connsiteY1" fmla="*/ 3687470 h 5194678"/>
                <a:gd name="connsiteX2" fmla="*/ 4044522 w 5541483"/>
                <a:gd name="connsiteY2" fmla="*/ 5194678 h 5194678"/>
                <a:gd name="connsiteX0" fmla="*/ 0 w 1503802"/>
                <a:gd name="connsiteY0" fmla="*/ 0 h 3007591"/>
                <a:gd name="connsiteX1" fmla="*/ 1503799 w 1503802"/>
                <a:gd name="connsiteY1" fmla="*/ 1500383 h 3007591"/>
                <a:gd name="connsiteX2" fmla="*/ 6841 w 1503802"/>
                <a:gd name="connsiteY2" fmla="*/ 3007591 h 3007591"/>
                <a:gd name="connsiteX3" fmla="*/ 1 w 1503802"/>
                <a:gd name="connsiteY3" fmla="*/ 1503803 h 3007591"/>
                <a:gd name="connsiteX4" fmla="*/ 0 w 1503802"/>
                <a:gd name="connsiteY4" fmla="*/ 0 h 3007591"/>
                <a:gd name="connsiteX0" fmla="*/ 0 w 1503802"/>
                <a:gd name="connsiteY0" fmla="*/ 0 h 3007591"/>
                <a:gd name="connsiteX1" fmla="*/ 1503799 w 1503802"/>
                <a:gd name="connsiteY1" fmla="*/ 1500383 h 3007591"/>
                <a:gd name="connsiteX2" fmla="*/ 6841 w 1503802"/>
                <a:gd name="connsiteY2" fmla="*/ 3007591 h 3007591"/>
              </a:gdLst>
              <a:ahLst/>
              <a:cxnLst>
                <a:cxn ang="0">
                  <a:pos x="connsiteX0" y="connsiteY0"/>
                </a:cxn>
                <a:cxn ang="0">
                  <a:pos x="connsiteX1" y="connsiteY1"/>
                </a:cxn>
                <a:cxn ang="0">
                  <a:pos x="connsiteX2" y="connsiteY2"/>
                </a:cxn>
              </a:cxnLst>
              <a:rect l="l" t="t" r="r" b="b"/>
              <a:pathLst>
                <a:path w="1503802" h="3007591" stroke="0" extrusionOk="0">
                  <a:moveTo>
                    <a:pt x="0" y="0"/>
                  </a:moveTo>
                  <a:cubicBezTo>
                    <a:pt x="829192" y="0"/>
                    <a:pt x="1501913" y="671193"/>
                    <a:pt x="1503799" y="1500383"/>
                  </a:cubicBezTo>
                  <a:cubicBezTo>
                    <a:pt x="1505685" y="2329573"/>
                    <a:pt x="836024" y="3003819"/>
                    <a:pt x="6841" y="3007591"/>
                  </a:cubicBezTo>
                  <a:lnTo>
                    <a:pt x="1" y="1503803"/>
                  </a:lnTo>
                  <a:cubicBezTo>
                    <a:pt x="1" y="1002535"/>
                    <a:pt x="0" y="501268"/>
                    <a:pt x="0" y="0"/>
                  </a:cubicBezTo>
                  <a:close/>
                </a:path>
                <a:path w="1503802" h="3007591" fill="none">
                  <a:moveTo>
                    <a:pt x="0" y="0"/>
                  </a:moveTo>
                  <a:cubicBezTo>
                    <a:pt x="829192" y="0"/>
                    <a:pt x="1501913" y="671193"/>
                    <a:pt x="1503799" y="1500383"/>
                  </a:cubicBezTo>
                  <a:cubicBezTo>
                    <a:pt x="1505685" y="2329573"/>
                    <a:pt x="836024" y="3003819"/>
                    <a:pt x="6841" y="3007591"/>
                  </a:cubicBezTo>
                </a:path>
              </a:pathLst>
            </a:custGeom>
            <a:ln w="12700" cap="rnd">
              <a:solidFill>
                <a:schemeClr val="tx1">
                  <a:lumMod val="50000"/>
                  <a:lumOff val="50000"/>
                  <a:alpha val="2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6" name="î$ḷïďé">
              <a:extLst>
                <a:ext uri="{FF2B5EF4-FFF2-40B4-BE49-F238E27FC236}">
                  <a16:creationId xmlns:a16="http://schemas.microsoft.com/office/drawing/2014/main" id="{9F412051-B259-44D8-B840-A2634EB104E3}"/>
                </a:ext>
              </a:extLst>
            </p:cNvPr>
            <p:cNvCxnSpPr>
              <a:cxnSpLocks/>
              <a:stCxn id="5" idx="1"/>
            </p:cNvCxnSpPr>
            <p:nvPr/>
          </p:nvCxnSpPr>
          <p:spPr>
            <a:xfrm flipH="1">
              <a:off x="3977367" y="3555779"/>
              <a:ext cx="1542356" cy="3412"/>
            </a:xfrm>
            <a:prstGeom prst="line">
              <a:avLst/>
            </a:prstGeom>
            <a:ln w="12700" cap="rnd">
              <a:solidFill>
                <a:schemeClr val="tx1">
                  <a:lumMod val="50000"/>
                  <a:lumOff val="50000"/>
                  <a:alpha val="20000"/>
                </a:schemeClr>
              </a:solidFill>
              <a:round/>
            </a:ln>
          </p:spPr>
          <p:style>
            <a:lnRef idx="1">
              <a:schemeClr val="accent1"/>
            </a:lnRef>
            <a:fillRef idx="0">
              <a:schemeClr val="accent1"/>
            </a:fillRef>
            <a:effectRef idx="0">
              <a:schemeClr val="accent1"/>
            </a:effectRef>
            <a:fontRef idx="minor">
              <a:schemeClr val="tx1"/>
            </a:fontRef>
          </p:style>
        </p:cxnSp>
        <p:grpSp>
          <p:nvGrpSpPr>
            <p:cNvPr id="7" name="îṣļíḋé">
              <a:extLst>
                <a:ext uri="{FF2B5EF4-FFF2-40B4-BE49-F238E27FC236}">
                  <a16:creationId xmlns:a16="http://schemas.microsoft.com/office/drawing/2014/main" id="{589C3C8F-993C-446E-B1FE-EDD70C7F7687}"/>
                </a:ext>
              </a:extLst>
            </p:cNvPr>
            <p:cNvGrpSpPr/>
            <p:nvPr/>
          </p:nvGrpSpPr>
          <p:grpSpPr>
            <a:xfrm>
              <a:off x="1921791" y="1847040"/>
              <a:ext cx="2099901" cy="400874"/>
              <a:chOff x="1943548" y="1991431"/>
              <a:chExt cx="2099901" cy="400874"/>
            </a:xfrm>
          </p:grpSpPr>
          <p:sp>
            <p:nvSpPr>
              <p:cNvPr id="17" name="ïṩ1íďè">
                <a:extLst>
                  <a:ext uri="{FF2B5EF4-FFF2-40B4-BE49-F238E27FC236}">
                    <a16:creationId xmlns:a16="http://schemas.microsoft.com/office/drawing/2014/main" id="{C768AA4B-524D-48EF-9867-E6CA88E839E6}"/>
                  </a:ext>
                </a:extLst>
              </p:cNvPr>
              <p:cNvSpPr txBox="1"/>
              <p:nvPr/>
            </p:nvSpPr>
            <p:spPr>
              <a:xfrm>
                <a:off x="1943548" y="1991431"/>
                <a:ext cx="1800000" cy="400874"/>
              </a:xfrm>
              <a:prstGeom prst="roundRect">
                <a:avLst>
                  <a:gd name="adj" fmla="val 50000"/>
                </a:avLst>
              </a:prstGeom>
              <a:solidFill>
                <a:schemeClr val="tx1">
                  <a:lumMod val="50000"/>
                  <a:lumOff val="50000"/>
                  <a:alpha val="14000"/>
                </a:schemeClr>
              </a:solidFill>
            </p:spPr>
            <p:txBody>
              <a:bodyPr wrap="square" lIns="0" tIns="0" rIns="0" bIns="0" rtlCol="0" anchor="ctr" anchorCtr="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a:ea typeface="微软雅黑"/>
                    <a:cs typeface="+mn-cs"/>
                  </a:rPr>
                  <a:t>     反编译技术</a:t>
                </a:r>
                <a:endParaRPr kumimoji="0" lang="en-US" altLang="zh-CN" sz="1400" b="0"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19" name="ïsľíde">
                <a:extLst>
                  <a:ext uri="{FF2B5EF4-FFF2-40B4-BE49-F238E27FC236}">
                    <a16:creationId xmlns:a16="http://schemas.microsoft.com/office/drawing/2014/main" id="{7D259F0C-4277-4C78-A905-B525FE9A8B70}"/>
                  </a:ext>
                </a:extLst>
              </p:cNvPr>
              <p:cNvSpPr/>
              <p:nvPr/>
            </p:nvSpPr>
            <p:spPr>
              <a:xfrm>
                <a:off x="3863449" y="2101868"/>
                <a:ext cx="180000" cy="180000"/>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1600" b="1">
                  <a:solidFill>
                    <a:srgbClr val="FFFFFF"/>
                  </a:solidFill>
                </a:endParaRPr>
              </a:p>
            </p:txBody>
          </p:sp>
        </p:grpSp>
        <p:grpSp>
          <p:nvGrpSpPr>
            <p:cNvPr id="8" name="íṧľïḋe">
              <a:extLst>
                <a:ext uri="{FF2B5EF4-FFF2-40B4-BE49-F238E27FC236}">
                  <a16:creationId xmlns:a16="http://schemas.microsoft.com/office/drawing/2014/main" id="{6814F760-EC86-4D3E-AF29-3E64B0E43342}"/>
                </a:ext>
              </a:extLst>
            </p:cNvPr>
            <p:cNvGrpSpPr/>
            <p:nvPr/>
          </p:nvGrpSpPr>
          <p:grpSpPr>
            <a:xfrm>
              <a:off x="1921791" y="3405711"/>
              <a:ext cx="2099901" cy="302955"/>
              <a:chOff x="1943548" y="2040390"/>
              <a:chExt cx="2099901" cy="302955"/>
            </a:xfrm>
          </p:grpSpPr>
          <p:sp>
            <p:nvSpPr>
              <p:cNvPr id="14" name="işḷïḑê">
                <a:extLst>
                  <a:ext uri="{FF2B5EF4-FFF2-40B4-BE49-F238E27FC236}">
                    <a16:creationId xmlns:a16="http://schemas.microsoft.com/office/drawing/2014/main" id="{03B3D6C8-1D88-41BC-AF75-0B19E5FC7086}"/>
                  </a:ext>
                </a:extLst>
              </p:cNvPr>
              <p:cNvSpPr txBox="1"/>
              <p:nvPr/>
            </p:nvSpPr>
            <p:spPr>
              <a:xfrm>
                <a:off x="1943548" y="2040390"/>
                <a:ext cx="1800000" cy="302955"/>
              </a:xfrm>
              <a:prstGeom prst="roundRect">
                <a:avLst>
                  <a:gd name="adj" fmla="val 50000"/>
                </a:avLst>
              </a:prstGeom>
              <a:solidFill>
                <a:schemeClr val="tx1">
                  <a:lumMod val="50000"/>
                  <a:lumOff val="50000"/>
                  <a:alpha val="14000"/>
                </a:schemeClr>
              </a:solidFill>
            </p:spPr>
            <p:txBody>
              <a:bodyPr wrap="square" lIns="0" tIns="0" rIns="0" bIns="0" rtlCol="0" anchor="ctr" anchorCtr="0">
                <a:spAutoFit/>
              </a:bodyPr>
              <a:lstStyle/>
              <a:p>
                <a:pPr algn="ctr"/>
                <a:r>
                  <a:rPr lang="zh-CN" altLang="en-US" sz="1400" dirty="0"/>
                  <a:t>调用关系提取</a:t>
                </a:r>
              </a:p>
            </p:txBody>
          </p:sp>
          <p:sp>
            <p:nvSpPr>
              <p:cNvPr id="16" name="îślïḍé">
                <a:extLst>
                  <a:ext uri="{FF2B5EF4-FFF2-40B4-BE49-F238E27FC236}">
                    <a16:creationId xmlns:a16="http://schemas.microsoft.com/office/drawing/2014/main" id="{9EFF94E6-A808-44D2-BB04-A3CB8553D879}"/>
                  </a:ext>
                </a:extLst>
              </p:cNvPr>
              <p:cNvSpPr/>
              <p:nvPr/>
            </p:nvSpPr>
            <p:spPr>
              <a:xfrm>
                <a:off x="3863449" y="2101868"/>
                <a:ext cx="180000" cy="180000"/>
              </a:xfrm>
              <a:prstGeom prst="ellipse">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grpSp>
        <p:grpSp>
          <p:nvGrpSpPr>
            <p:cNvPr id="9" name="íṧḻîďe">
              <a:extLst>
                <a:ext uri="{FF2B5EF4-FFF2-40B4-BE49-F238E27FC236}">
                  <a16:creationId xmlns:a16="http://schemas.microsoft.com/office/drawing/2014/main" id="{599EA6B7-8F59-4DD4-B6C8-C80222D7E581}"/>
                </a:ext>
              </a:extLst>
            </p:cNvPr>
            <p:cNvGrpSpPr/>
            <p:nvPr/>
          </p:nvGrpSpPr>
          <p:grpSpPr>
            <a:xfrm>
              <a:off x="1921791" y="4915423"/>
              <a:ext cx="2099901" cy="302955"/>
              <a:chOff x="1943548" y="2040390"/>
              <a:chExt cx="2099901" cy="302955"/>
            </a:xfrm>
          </p:grpSpPr>
          <p:sp>
            <p:nvSpPr>
              <p:cNvPr id="11" name="íṡḷiḓê">
                <a:extLst>
                  <a:ext uri="{FF2B5EF4-FFF2-40B4-BE49-F238E27FC236}">
                    <a16:creationId xmlns:a16="http://schemas.microsoft.com/office/drawing/2014/main" id="{0D0F8BC9-87E5-4898-9CD1-ED11C7713C2A}"/>
                  </a:ext>
                </a:extLst>
              </p:cNvPr>
              <p:cNvSpPr txBox="1"/>
              <p:nvPr/>
            </p:nvSpPr>
            <p:spPr>
              <a:xfrm>
                <a:off x="1943548" y="2040390"/>
                <a:ext cx="1800000" cy="302955"/>
              </a:xfrm>
              <a:prstGeom prst="roundRect">
                <a:avLst>
                  <a:gd name="adj" fmla="val 50000"/>
                </a:avLst>
              </a:prstGeom>
              <a:solidFill>
                <a:schemeClr val="tx1">
                  <a:lumMod val="50000"/>
                  <a:lumOff val="50000"/>
                  <a:alpha val="14000"/>
                </a:schemeClr>
              </a:solidFill>
            </p:spPr>
            <p:txBody>
              <a:bodyPr wrap="square" lIns="0" tIns="0" rIns="0" bIns="0" rtlCol="0" anchor="ctr" anchorCtr="0">
                <a:spAutoFit/>
              </a:bodyPr>
              <a:lstStyle/>
              <a:p>
                <a:pPr algn="ctr"/>
                <a:r>
                  <a:rPr lang="en-US" altLang="zh-CN" sz="1400" dirty="0" err="1"/>
                  <a:t>Api</a:t>
                </a:r>
                <a:r>
                  <a:rPr lang="zh-CN" altLang="en-US" sz="1400" dirty="0"/>
                  <a:t>调用判断</a:t>
                </a:r>
              </a:p>
            </p:txBody>
          </p:sp>
          <p:sp>
            <p:nvSpPr>
              <p:cNvPr id="13" name="ïślïḓé">
                <a:extLst>
                  <a:ext uri="{FF2B5EF4-FFF2-40B4-BE49-F238E27FC236}">
                    <a16:creationId xmlns:a16="http://schemas.microsoft.com/office/drawing/2014/main" id="{E3672920-EB41-4DD2-B2A9-E32E5F4649E0}"/>
                  </a:ext>
                </a:extLst>
              </p:cNvPr>
              <p:cNvSpPr/>
              <p:nvPr/>
            </p:nvSpPr>
            <p:spPr>
              <a:xfrm>
                <a:off x="3863449" y="2101868"/>
                <a:ext cx="180000" cy="180000"/>
              </a:xfrm>
              <a:prstGeom prst="ellipse">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grpSp>
        <p:sp>
          <p:nvSpPr>
            <p:cNvPr id="10" name="îS1íďe">
              <a:extLst>
                <a:ext uri="{FF2B5EF4-FFF2-40B4-BE49-F238E27FC236}">
                  <a16:creationId xmlns:a16="http://schemas.microsoft.com/office/drawing/2014/main" id="{9ADEDC76-77CB-4E82-A871-3F1FC1FE07B7}"/>
                </a:ext>
              </a:extLst>
            </p:cNvPr>
            <p:cNvSpPr/>
            <p:nvPr/>
          </p:nvSpPr>
          <p:spPr>
            <a:xfrm>
              <a:off x="5016000" y="3289191"/>
              <a:ext cx="2160000" cy="540000"/>
            </a:xfrm>
            <a:prstGeom prst="roundRect">
              <a:avLst>
                <a:gd name="adj" fmla="val 50000"/>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3765"/>
              <a:r>
                <a:rPr lang="zh-CN" altLang="en-US" sz="1600" b="1" dirty="0">
                  <a:solidFill>
                    <a:srgbClr val="FFFFFF"/>
                  </a:solidFill>
                </a:rPr>
                <a:t>安卓代码分析</a:t>
              </a:r>
            </a:p>
          </p:txBody>
        </p:sp>
      </p:grpSp>
    </p:spTree>
    <p:custDataLst>
      <p:tags r:id="rId1"/>
    </p:custDataLst>
    <p:extLst>
      <p:ext uri="{BB962C8B-B14F-4D97-AF65-F5344CB8AC3E}">
        <p14:creationId xmlns:p14="http://schemas.microsoft.com/office/powerpoint/2010/main" val="7820741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4EECC92-8693-411E-BAE3-26EE164441E4}"/>
              </a:ext>
            </a:extLst>
          </p:cNvPr>
          <p:cNvSpPr txBox="1"/>
          <p:nvPr/>
        </p:nvSpPr>
        <p:spPr>
          <a:xfrm>
            <a:off x="514906" y="736846"/>
            <a:ext cx="73329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使用的反编译框架：</a:t>
            </a:r>
            <a:r>
              <a:rPr kumimoji="0" lang="en-US" altLang="zh-CN" sz="1800" b="0" i="0" u="none" strike="noStrike" kern="1200" cap="none" spc="0" normalizeH="0" baseline="0" noProof="0" dirty="0" err="1">
                <a:ln>
                  <a:noFill/>
                </a:ln>
                <a:solidFill>
                  <a:prstClr val="black"/>
                </a:solidFill>
                <a:effectLst/>
                <a:uLnTx/>
                <a:uFillTx/>
                <a:latin typeface="Arial"/>
                <a:ea typeface="微软雅黑"/>
                <a:cs typeface="+mn-cs"/>
              </a:rPr>
              <a:t>apktool</a:t>
            </a:r>
            <a:r>
              <a:rPr kumimoji="0" lang="en-US" altLang="zh-CN" sz="1800" b="0" i="0" u="none" strike="noStrike" kern="1200" cap="none" spc="0" normalizeH="0" baseline="0" noProof="0" dirty="0">
                <a:ln>
                  <a:noFill/>
                </a:ln>
                <a:solidFill>
                  <a:prstClr val="black"/>
                </a:solidFill>
                <a:effectLst/>
                <a:uLnTx/>
                <a:uFillTx/>
                <a:latin typeface="Arial"/>
                <a:ea typeface="微软雅黑"/>
                <a:cs typeface="+mn-cs"/>
              </a:rPr>
              <a:t> https://github.com/iBotPeaches/Apktool</a:t>
            </a:r>
            <a:endParaRPr kumimoji="0" lang="zh-CN" altLang="en-US" sz="18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5" name="文本框 4">
            <a:extLst>
              <a:ext uri="{FF2B5EF4-FFF2-40B4-BE49-F238E27FC236}">
                <a16:creationId xmlns:a16="http://schemas.microsoft.com/office/drawing/2014/main" id="{93139148-B976-42E4-B7A6-106F0167801C}"/>
              </a:ext>
            </a:extLst>
          </p:cNvPr>
          <p:cNvSpPr txBox="1"/>
          <p:nvPr/>
        </p:nvSpPr>
        <p:spPr>
          <a:xfrm>
            <a:off x="8025414" y="1402672"/>
            <a:ext cx="3346881"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解包所得的</a:t>
            </a:r>
            <a:r>
              <a:rPr kumimoji="0" lang="en-US" altLang="zh-CN" sz="1800" b="0" i="0" u="none" strike="noStrike" kern="1200" cap="none" spc="0" normalizeH="0" baseline="0" noProof="0" dirty="0">
                <a:ln>
                  <a:noFill/>
                </a:ln>
                <a:solidFill>
                  <a:prstClr val="black"/>
                </a:solidFill>
                <a:effectLst/>
                <a:uLnTx/>
                <a:uFillTx/>
                <a:latin typeface="Arial"/>
                <a:ea typeface="微软雅黑"/>
                <a:cs typeface="+mn-cs"/>
              </a:rPr>
              <a:t>AndroidManifest.xml,</a:t>
            </a: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通过对</a:t>
            </a:r>
            <a:r>
              <a:rPr kumimoji="0" lang="en-US" altLang="zh-CN" sz="1800" b="0" i="0" u="none" strike="noStrike" kern="1200" cap="none" spc="0" normalizeH="0" baseline="0" noProof="0" dirty="0">
                <a:ln>
                  <a:noFill/>
                </a:ln>
                <a:solidFill>
                  <a:prstClr val="black"/>
                </a:solidFill>
                <a:effectLst/>
                <a:uLnTx/>
                <a:uFillTx/>
                <a:latin typeface="Arial"/>
                <a:ea typeface="微软雅黑"/>
                <a:cs typeface="+mn-cs"/>
              </a:rPr>
              <a:t>Activity</a:t>
            </a: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和</a:t>
            </a:r>
            <a:r>
              <a:rPr kumimoji="0" lang="en-US" altLang="zh-CN" sz="1800" b="0" i="0" u="none" strike="noStrike" kern="1200" cap="none" spc="0" normalizeH="0" baseline="0" noProof="0" dirty="0">
                <a:ln>
                  <a:noFill/>
                </a:ln>
                <a:solidFill>
                  <a:prstClr val="black"/>
                </a:solidFill>
                <a:effectLst/>
                <a:uLnTx/>
                <a:uFillTx/>
                <a:latin typeface="Arial"/>
                <a:ea typeface="微软雅黑"/>
                <a:cs typeface="+mn-cs"/>
              </a:rPr>
              <a:t>permission</a:t>
            </a: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的分析可以看出该软件包含了联网、外部读写、录音等行为</a:t>
            </a:r>
          </a:p>
        </p:txBody>
      </p:sp>
      <p:pic>
        <p:nvPicPr>
          <p:cNvPr id="9" name="图片 8">
            <a:extLst>
              <a:ext uri="{FF2B5EF4-FFF2-40B4-BE49-F238E27FC236}">
                <a16:creationId xmlns:a16="http://schemas.microsoft.com/office/drawing/2014/main" id="{3DD92E60-2A9D-4AE8-835F-2DDE63DA2F82}"/>
              </a:ext>
            </a:extLst>
          </p:cNvPr>
          <p:cNvPicPr>
            <a:picLocks noChangeAspect="1"/>
          </p:cNvPicPr>
          <p:nvPr/>
        </p:nvPicPr>
        <p:blipFill>
          <a:blip r:embed="rId2"/>
          <a:stretch>
            <a:fillRect/>
          </a:stretch>
        </p:blipFill>
        <p:spPr>
          <a:xfrm>
            <a:off x="590624" y="1227690"/>
            <a:ext cx="6820491" cy="2964437"/>
          </a:xfrm>
          <a:prstGeom prst="rect">
            <a:avLst/>
          </a:prstGeom>
        </p:spPr>
      </p:pic>
      <p:pic>
        <p:nvPicPr>
          <p:cNvPr id="13" name="图片 12">
            <a:extLst>
              <a:ext uri="{FF2B5EF4-FFF2-40B4-BE49-F238E27FC236}">
                <a16:creationId xmlns:a16="http://schemas.microsoft.com/office/drawing/2014/main" id="{AC3A47AB-62E1-492A-B23F-C617F38028EE}"/>
              </a:ext>
            </a:extLst>
          </p:cNvPr>
          <p:cNvPicPr>
            <a:picLocks noChangeAspect="1"/>
          </p:cNvPicPr>
          <p:nvPr/>
        </p:nvPicPr>
        <p:blipFill>
          <a:blip r:embed="rId3"/>
          <a:stretch>
            <a:fillRect/>
          </a:stretch>
        </p:blipFill>
        <p:spPr>
          <a:xfrm>
            <a:off x="857346" y="4787793"/>
            <a:ext cx="6287045" cy="1028789"/>
          </a:xfrm>
          <a:prstGeom prst="rect">
            <a:avLst/>
          </a:prstGeom>
        </p:spPr>
      </p:pic>
    </p:spTree>
    <p:extLst>
      <p:ext uri="{BB962C8B-B14F-4D97-AF65-F5344CB8AC3E}">
        <p14:creationId xmlns:p14="http://schemas.microsoft.com/office/powerpoint/2010/main" val="1472304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6BF5808-5599-4786-AE0C-EF68C02C176A}"/>
              </a:ext>
            </a:extLst>
          </p:cNvPr>
          <p:cNvPicPr>
            <a:picLocks noChangeAspect="1"/>
          </p:cNvPicPr>
          <p:nvPr/>
        </p:nvPicPr>
        <p:blipFill>
          <a:blip r:embed="rId2"/>
          <a:stretch>
            <a:fillRect/>
          </a:stretch>
        </p:blipFill>
        <p:spPr>
          <a:xfrm>
            <a:off x="707624" y="549167"/>
            <a:ext cx="6781800" cy="5457825"/>
          </a:xfrm>
          <a:prstGeom prst="rect">
            <a:avLst/>
          </a:prstGeom>
        </p:spPr>
      </p:pic>
      <p:sp>
        <p:nvSpPr>
          <p:cNvPr id="3" name="文本框 2">
            <a:extLst>
              <a:ext uri="{FF2B5EF4-FFF2-40B4-BE49-F238E27FC236}">
                <a16:creationId xmlns:a16="http://schemas.microsoft.com/office/drawing/2014/main" id="{AD834269-A395-43BE-B17A-8ED84D72C8E1}"/>
              </a:ext>
            </a:extLst>
          </p:cNvPr>
          <p:cNvSpPr txBox="1"/>
          <p:nvPr/>
        </p:nvSpPr>
        <p:spPr>
          <a:xfrm>
            <a:off x="8202967" y="2077375"/>
            <a:ext cx="2858610" cy="646331"/>
          </a:xfrm>
          <a:prstGeom prst="rect">
            <a:avLst/>
          </a:prstGeom>
          <a:noFill/>
        </p:spPr>
        <p:txBody>
          <a:bodyPr wrap="square" rtlCol="0">
            <a:spAutoFit/>
          </a:bodyPr>
          <a:lstStyle/>
          <a:p>
            <a:r>
              <a:rPr lang="en-US" altLang="zh-CN" dirty="0"/>
              <a:t>Android</a:t>
            </a:r>
            <a:r>
              <a:rPr lang="zh-CN" altLang="en-US" dirty="0"/>
              <a:t>中需要显式申请的</a:t>
            </a:r>
            <a:r>
              <a:rPr lang="en-US" altLang="zh-CN" dirty="0"/>
              <a:t>[</a:t>
            </a:r>
            <a:r>
              <a:rPr lang="zh-CN" altLang="en-US" dirty="0"/>
              <a:t>危险</a:t>
            </a:r>
            <a:r>
              <a:rPr lang="en-US" altLang="zh-CN" dirty="0"/>
              <a:t>]</a:t>
            </a:r>
            <a:r>
              <a:rPr lang="zh-CN" altLang="en-US" dirty="0"/>
              <a:t>权限</a:t>
            </a:r>
          </a:p>
        </p:txBody>
      </p:sp>
    </p:spTree>
    <p:extLst>
      <p:ext uri="{BB962C8B-B14F-4D97-AF65-F5344CB8AC3E}">
        <p14:creationId xmlns:p14="http://schemas.microsoft.com/office/powerpoint/2010/main" val="313684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29EE68-2352-4533-B9DD-7F9472FA1968}"/>
              </a:ext>
            </a:extLst>
          </p:cNvPr>
          <p:cNvSpPr txBox="1"/>
          <p:nvPr/>
        </p:nvSpPr>
        <p:spPr>
          <a:xfrm>
            <a:off x="932156" y="1951672"/>
            <a:ext cx="4154750" cy="25853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a:ea typeface="微软雅黑"/>
                <a:cs typeface="+mn-cs"/>
              </a:rPr>
              <a:t>Android</a:t>
            </a: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系统使用</a:t>
            </a:r>
            <a:r>
              <a:rPr kumimoji="0" lang="en-US" altLang="zh-CN" sz="1800" b="0" i="0" u="none" strike="noStrike" kern="1200" cap="none" spc="0" normalizeH="0" baseline="0" noProof="0" dirty="0">
                <a:ln>
                  <a:noFill/>
                </a:ln>
                <a:solidFill>
                  <a:prstClr val="black"/>
                </a:solidFill>
                <a:effectLst/>
                <a:uLnTx/>
                <a:uFillTx/>
                <a:latin typeface="Arial"/>
                <a:ea typeface="微软雅黑"/>
                <a:cs typeface="+mn-cs"/>
              </a:rPr>
              <a:t>Dalvik</a:t>
            </a: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虚拟机来运行软件，而</a:t>
            </a:r>
            <a:r>
              <a:rPr kumimoji="0" lang="en-US" altLang="zh-CN" sz="1800" b="0" i="0" u="none" strike="noStrike" kern="1200" cap="none" spc="0" normalizeH="0" baseline="0" noProof="0" dirty="0" err="1">
                <a:ln>
                  <a:noFill/>
                </a:ln>
                <a:solidFill>
                  <a:prstClr val="black"/>
                </a:solidFill>
                <a:effectLst/>
                <a:uLnTx/>
                <a:uFillTx/>
                <a:latin typeface="Arial"/>
                <a:ea typeface="微软雅黑"/>
                <a:cs typeface="+mn-cs"/>
              </a:rPr>
              <a:t>Smali</a:t>
            </a: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字节码是用于</a:t>
            </a:r>
            <a:r>
              <a:rPr kumimoji="0" lang="en-US" altLang="zh-CN" sz="1800" b="0" i="0" u="none" strike="noStrike" kern="1200" cap="none" spc="0" normalizeH="0" baseline="0" noProof="0" dirty="0">
                <a:ln>
                  <a:noFill/>
                </a:ln>
                <a:solidFill>
                  <a:prstClr val="black"/>
                </a:solidFill>
                <a:effectLst/>
                <a:uLnTx/>
                <a:uFillTx/>
                <a:latin typeface="Arial"/>
                <a:ea typeface="微软雅黑"/>
                <a:cs typeface="+mn-cs"/>
              </a:rPr>
              <a:t>Dalvik</a:t>
            </a: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虚拟机的字节码格式。</a:t>
            </a:r>
            <a:endParaRPr kumimoji="0" lang="en-US" altLang="zh-CN" sz="18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black"/>
                </a:solidFill>
                <a:effectLst/>
                <a:uLnTx/>
                <a:uFillTx/>
                <a:latin typeface="Arial"/>
                <a:ea typeface="微软雅黑"/>
                <a:cs typeface="+mn-cs"/>
              </a:rPr>
              <a:t>Apktool</a:t>
            </a: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工具可以产生格式规范的</a:t>
            </a:r>
            <a:r>
              <a:rPr kumimoji="0" lang="en-US" altLang="zh-CN" sz="1800" b="0" i="0" u="none" strike="noStrike" kern="1200" cap="none" spc="0" normalizeH="0" baseline="0" noProof="0" dirty="0" err="1">
                <a:ln>
                  <a:noFill/>
                </a:ln>
                <a:solidFill>
                  <a:prstClr val="black"/>
                </a:solidFill>
                <a:effectLst/>
                <a:uLnTx/>
                <a:uFillTx/>
                <a:latin typeface="Arial"/>
                <a:ea typeface="微软雅黑"/>
                <a:cs typeface="+mn-cs"/>
              </a:rPr>
              <a:t>smali</a:t>
            </a: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文本。</a:t>
            </a:r>
            <a:endParaRPr kumimoji="0" lang="en-US" altLang="zh-CN" sz="18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在分析中主要关注类的声明、方法调用与常量声明。其中对</a:t>
            </a:r>
            <a:r>
              <a:rPr kumimoji="0" lang="en-US" altLang="zh-CN" sz="1800" b="0" i="0" u="none" strike="noStrike" kern="1200" cap="none" spc="0" normalizeH="0" baseline="0" noProof="0" dirty="0">
                <a:ln>
                  <a:noFill/>
                </a:ln>
                <a:solidFill>
                  <a:prstClr val="black"/>
                </a:solidFill>
                <a:effectLst/>
                <a:uLnTx/>
                <a:uFillTx/>
                <a:latin typeface="Arial"/>
                <a:ea typeface="微软雅黑"/>
                <a:cs typeface="+mn-cs"/>
              </a:rPr>
              <a:t>android</a:t>
            </a: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和</a:t>
            </a:r>
            <a:r>
              <a:rPr kumimoji="0" lang="en-US" altLang="zh-CN" sz="1800" b="0" i="0" u="none" strike="noStrike" kern="1200" cap="none" spc="0" normalizeH="0" baseline="0" noProof="0" dirty="0">
                <a:ln>
                  <a:noFill/>
                </a:ln>
                <a:solidFill>
                  <a:prstClr val="black"/>
                </a:solidFill>
                <a:effectLst/>
                <a:uLnTx/>
                <a:uFillTx/>
                <a:latin typeface="Arial"/>
                <a:ea typeface="微软雅黑"/>
                <a:cs typeface="+mn-cs"/>
              </a:rPr>
              <a:t>java</a:t>
            </a: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的库的特定</a:t>
            </a:r>
            <a:r>
              <a:rPr kumimoji="0" lang="en-US" altLang="zh-CN" sz="1800" b="0" i="0" u="none" strike="noStrike" kern="1200" cap="none" spc="0" normalizeH="0" baseline="0" noProof="0" dirty="0" err="1">
                <a:ln>
                  <a:noFill/>
                </a:ln>
                <a:solidFill>
                  <a:prstClr val="black"/>
                </a:solidFill>
                <a:effectLst/>
                <a:uLnTx/>
                <a:uFillTx/>
                <a:latin typeface="Arial"/>
                <a:ea typeface="微软雅黑"/>
                <a:cs typeface="+mn-cs"/>
              </a:rPr>
              <a:t>api</a:t>
            </a: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调用会被特别注意。</a:t>
            </a:r>
            <a:endParaRPr kumimoji="0" lang="en-US" altLang="zh-CN" sz="1800" b="0" i="0" u="none" strike="noStrike" kern="1200" cap="none" spc="0" normalizeH="0" baseline="0" noProof="0" dirty="0">
              <a:ln>
                <a:noFill/>
              </a:ln>
              <a:solidFill>
                <a:prstClr val="black"/>
              </a:solidFill>
              <a:effectLst/>
              <a:uLnTx/>
              <a:uFillTx/>
              <a:latin typeface="Arial"/>
              <a:ea typeface="微软雅黑"/>
              <a:cs typeface="+mn-cs"/>
            </a:endParaRPr>
          </a:p>
        </p:txBody>
      </p:sp>
      <p:pic>
        <p:nvPicPr>
          <p:cNvPr id="12" name="图片 11">
            <a:extLst>
              <a:ext uri="{FF2B5EF4-FFF2-40B4-BE49-F238E27FC236}">
                <a16:creationId xmlns:a16="http://schemas.microsoft.com/office/drawing/2014/main" id="{D77C033D-FD44-44EF-B3F8-6F4A626B05BF}"/>
              </a:ext>
            </a:extLst>
          </p:cNvPr>
          <p:cNvPicPr>
            <a:picLocks noChangeAspect="1"/>
          </p:cNvPicPr>
          <p:nvPr/>
        </p:nvPicPr>
        <p:blipFill>
          <a:blip r:embed="rId2"/>
          <a:stretch>
            <a:fillRect/>
          </a:stretch>
        </p:blipFill>
        <p:spPr>
          <a:xfrm>
            <a:off x="5228736" y="943604"/>
            <a:ext cx="6508044" cy="2964437"/>
          </a:xfrm>
          <a:prstGeom prst="rect">
            <a:avLst/>
          </a:prstGeom>
        </p:spPr>
      </p:pic>
      <p:pic>
        <p:nvPicPr>
          <p:cNvPr id="14" name="图片 13">
            <a:extLst>
              <a:ext uri="{FF2B5EF4-FFF2-40B4-BE49-F238E27FC236}">
                <a16:creationId xmlns:a16="http://schemas.microsoft.com/office/drawing/2014/main" id="{66BB3905-5EBB-40C4-812A-ED8AD083DAB7}"/>
              </a:ext>
            </a:extLst>
          </p:cNvPr>
          <p:cNvPicPr>
            <a:picLocks noChangeAspect="1"/>
          </p:cNvPicPr>
          <p:nvPr/>
        </p:nvPicPr>
        <p:blipFill>
          <a:blip r:embed="rId3"/>
          <a:stretch>
            <a:fillRect/>
          </a:stretch>
        </p:blipFill>
        <p:spPr>
          <a:xfrm>
            <a:off x="5320184" y="4176963"/>
            <a:ext cx="6614733" cy="2011854"/>
          </a:xfrm>
          <a:prstGeom prst="rect">
            <a:avLst/>
          </a:prstGeom>
        </p:spPr>
      </p:pic>
    </p:spTree>
    <p:extLst>
      <p:ext uri="{BB962C8B-B14F-4D97-AF65-F5344CB8AC3E}">
        <p14:creationId xmlns:p14="http://schemas.microsoft.com/office/powerpoint/2010/main" val="1951655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22B231-D4C6-4E70-8E35-355DADCDC581}"/>
              </a:ext>
            </a:extLst>
          </p:cNvPr>
          <p:cNvSpPr>
            <a:spLocks noGrp="1"/>
          </p:cNvSpPr>
          <p:nvPr>
            <p:ph type="title" idx="4294967295"/>
          </p:nvPr>
        </p:nvSpPr>
        <p:spPr>
          <a:xfrm>
            <a:off x="329857" y="464956"/>
            <a:ext cx="7783513" cy="628650"/>
          </a:xfrm>
        </p:spPr>
        <p:txBody>
          <a:bodyPr>
            <a:normAutofit/>
          </a:bodyPr>
          <a:lstStyle/>
          <a:p>
            <a:r>
              <a:rPr lang="zh-CN" altLang="en-US" sz="3200" b="1" dirty="0"/>
              <a:t>代码内容扫描</a:t>
            </a:r>
          </a:p>
        </p:txBody>
      </p:sp>
      <p:grpSp>
        <p:nvGrpSpPr>
          <p:cNvPr id="3" name="组合 2">
            <a:extLst>
              <a:ext uri="{FF2B5EF4-FFF2-40B4-BE49-F238E27FC236}">
                <a16:creationId xmlns:a16="http://schemas.microsoft.com/office/drawing/2014/main" id="{5B1C30B4-5D2A-4195-9F83-1C8DD4DF93BE}"/>
              </a:ext>
            </a:extLst>
          </p:cNvPr>
          <p:cNvGrpSpPr/>
          <p:nvPr/>
        </p:nvGrpSpPr>
        <p:grpSpPr>
          <a:xfrm>
            <a:off x="562746" y="1105354"/>
            <a:ext cx="11133867" cy="4017234"/>
            <a:chOff x="562746" y="1105354"/>
            <a:chExt cx="11133867" cy="4017234"/>
          </a:xfrm>
        </p:grpSpPr>
        <p:grpSp>
          <p:nvGrpSpPr>
            <p:cNvPr id="19" name="ïṧḻíḍé">
              <a:extLst>
                <a:ext uri="{FF2B5EF4-FFF2-40B4-BE49-F238E27FC236}">
                  <a16:creationId xmlns:a16="http://schemas.microsoft.com/office/drawing/2014/main" id="{0C31030E-F914-45F5-A8BB-764896A96673}"/>
                </a:ext>
              </a:extLst>
            </p:cNvPr>
            <p:cNvGrpSpPr/>
            <p:nvPr/>
          </p:nvGrpSpPr>
          <p:grpSpPr>
            <a:xfrm>
              <a:off x="562746" y="1105354"/>
              <a:ext cx="11133867" cy="1841138"/>
              <a:chOff x="2790330" y="2697186"/>
              <a:chExt cx="9967862" cy="1841138"/>
            </a:xfrm>
          </p:grpSpPr>
          <p:sp>
            <p:nvSpPr>
              <p:cNvPr id="23" name="îšḻîde">
                <a:extLst>
                  <a:ext uri="{FF2B5EF4-FFF2-40B4-BE49-F238E27FC236}">
                    <a16:creationId xmlns:a16="http://schemas.microsoft.com/office/drawing/2014/main" id="{F899D578-1008-4A61-844F-B6601A37C7B9}"/>
                  </a:ext>
                </a:extLst>
              </p:cNvPr>
              <p:cNvSpPr/>
              <p:nvPr/>
            </p:nvSpPr>
            <p:spPr>
              <a:xfrm>
                <a:off x="9951431" y="4073993"/>
                <a:ext cx="2806761" cy="464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600" b="1" i="0" u="none" strike="noStrike" kern="1200" cap="none" spc="0" normalizeH="0" baseline="0" noProof="0" dirty="0">
                    <a:ln>
                      <a:noFill/>
                    </a:ln>
                    <a:solidFill>
                      <a:prstClr val="black"/>
                    </a:solidFill>
                    <a:effectLst/>
                    <a:uLnTx/>
                    <a:uFillTx/>
                    <a:latin typeface="Arial"/>
                    <a:ea typeface="微软雅黑"/>
                    <a:cs typeface="+mn-cs"/>
                  </a:rPr>
                  <a:t>对特定安卓</a:t>
                </a:r>
                <a:r>
                  <a:rPr kumimoji="1" lang="en-US" altLang="zh-CN" sz="1600" b="1" i="0" u="none" strike="noStrike" kern="1200" cap="none" spc="0" normalizeH="0" baseline="0" noProof="0" dirty="0" err="1">
                    <a:ln>
                      <a:noFill/>
                    </a:ln>
                    <a:solidFill>
                      <a:prstClr val="black"/>
                    </a:solidFill>
                    <a:effectLst/>
                    <a:uLnTx/>
                    <a:uFillTx/>
                    <a:latin typeface="Arial"/>
                    <a:ea typeface="微软雅黑"/>
                    <a:cs typeface="+mn-cs"/>
                  </a:rPr>
                  <a:t>api</a:t>
                </a:r>
                <a:r>
                  <a:rPr kumimoji="1" lang="zh-CN" altLang="en-US" sz="1600" b="1" i="0" u="none" strike="noStrike" kern="1200" cap="none" spc="0" normalizeH="0" baseline="0" noProof="0" dirty="0">
                    <a:ln>
                      <a:noFill/>
                    </a:ln>
                    <a:solidFill>
                      <a:prstClr val="black"/>
                    </a:solidFill>
                    <a:effectLst/>
                    <a:uLnTx/>
                    <a:uFillTx/>
                    <a:latin typeface="Arial"/>
                    <a:ea typeface="微软雅黑"/>
                    <a:cs typeface="+mn-cs"/>
                  </a:rPr>
                  <a:t>的检测</a:t>
                </a:r>
                <a:endParaRPr kumimoji="1" lang="en-US" altLang="zh-CN" sz="1600" b="1" i="0" u="none" strike="noStrike" kern="1200" cap="none" spc="0" normalizeH="0" baseline="0" noProof="0" dirty="0">
                  <a:ln>
                    <a:noFill/>
                  </a:ln>
                  <a:solidFill>
                    <a:prstClr val="black"/>
                  </a:solidFill>
                  <a:effectLst/>
                  <a:uLnTx/>
                  <a:uFillTx/>
                  <a:latin typeface="Arial"/>
                  <a:ea typeface="微软雅黑"/>
                  <a:cs typeface="+mn-cs"/>
                </a:endParaRPr>
              </a:p>
            </p:txBody>
          </p:sp>
          <p:sp>
            <p:nvSpPr>
              <p:cNvPr id="22" name="iSḻïḍe">
                <a:extLst>
                  <a:ext uri="{FF2B5EF4-FFF2-40B4-BE49-F238E27FC236}">
                    <a16:creationId xmlns:a16="http://schemas.microsoft.com/office/drawing/2014/main" id="{D2B38771-D936-44B7-B179-E10D8203A646}"/>
                  </a:ext>
                </a:extLst>
              </p:cNvPr>
              <p:cNvSpPr txBox="1"/>
              <p:nvPr/>
            </p:nvSpPr>
            <p:spPr>
              <a:xfrm>
                <a:off x="2790330" y="2697186"/>
                <a:ext cx="1113749" cy="1326105"/>
              </a:xfrm>
              <a:prstGeom prst="rect">
                <a:avLst/>
              </a:prstGeom>
              <a:noFill/>
            </p:spPr>
            <p:txBody>
              <a:bodyPr wrap="none" lIns="108000" tIns="108000" rIns="108000" bIns="10800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7200" b="1" i="0" u="none" strike="noStrike" kern="1200" cap="none" spc="0" normalizeH="0" baseline="0" noProof="0" dirty="0">
                    <a:ln>
                      <a:noFill/>
                    </a:ln>
                    <a:solidFill>
                      <a:prstClr val="black">
                        <a:lumMod val="50000"/>
                        <a:lumOff val="50000"/>
                        <a:alpha val="20000"/>
                      </a:prstClr>
                    </a:solidFill>
                    <a:effectLst/>
                    <a:uLnTx/>
                    <a:uFillTx/>
                    <a:latin typeface="Arial"/>
                    <a:ea typeface="微软雅黑"/>
                    <a:cs typeface="+mn-cs"/>
                  </a:rPr>
                  <a:t>01</a:t>
                </a:r>
                <a:endParaRPr kumimoji="1" lang="zh-CN" altLang="en-US" sz="7200" b="1" i="0" u="none" strike="noStrike" kern="1200" cap="none" spc="0" normalizeH="0" baseline="0" noProof="0" dirty="0">
                  <a:ln>
                    <a:noFill/>
                  </a:ln>
                  <a:solidFill>
                    <a:prstClr val="black">
                      <a:lumMod val="50000"/>
                      <a:lumOff val="50000"/>
                      <a:alpha val="20000"/>
                    </a:prstClr>
                  </a:solidFill>
                  <a:effectLst/>
                  <a:uLnTx/>
                  <a:uFillTx/>
                  <a:latin typeface="Arial"/>
                  <a:ea typeface="微软雅黑"/>
                  <a:cs typeface="+mn-cs"/>
                </a:endParaRPr>
              </a:p>
            </p:txBody>
          </p:sp>
        </p:grpSp>
        <p:grpSp>
          <p:nvGrpSpPr>
            <p:cNvPr id="13" name="iṣlîḍé">
              <a:extLst>
                <a:ext uri="{FF2B5EF4-FFF2-40B4-BE49-F238E27FC236}">
                  <a16:creationId xmlns:a16="http://schemas.microsoft.com/office/drawing/2014/main" id="{A623DA9E-9704-40ED-A0F3-CE41A35CA796}"/>
                </a:ext>
              </a:extLst>
            </p:cNvPr>
            <p:cNvGrpSpPr/>
            <p:nvPr/>
          </p:nvGrpSpPr>
          <p:grpSpPr>
            <a:xfrm>
              <a:off x="562746" y="2574536"/>
              <a:ext cx="10975743" cy="2548052"/>
              <a:chOff x="-666956" y="4166368"/>
              <a:chExt cx="9826297" cy="2548052"/>
            </a:xfrm>
          </p:grpSpPr>
          <p:sp>
            <p:nvSpPr>
              <p:cNvPr id="17" name="iṡ1iḋè">
                <a:extLst>
                  <a:ext uri="{FF2B5EF4-FFF2-40B4-BE49-F238E27FC236}">
                    <a16:creationId xmlns:a16="http://schemas.microsoft.com/office/drawing/2014/main" id="{32BE0AB6-8053-454F-9DB4-513C3BBC9477}"/>
                  </a:ext>
                </a:extLst>
              </p:cNvPr>
              <p:cNvSpPr/>
              <p:nvPr/>
            </p:nvSpPr>
            <p:spPr>
              <a:xfrm>
                <a:off x="6352580" y="6250089"/>
                <a:ext cx="2806761" cy="464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600" b="1" i="0" u="none" strike="noStrike" kern="1200" cap="none" spc="0" normalizeH="0" baseline="0" noProof="0" dirty="0">
                    <a:ln>
                      <a:noFill/>
                    </a:ln>
                    <a:solidFill>
                      <a:srgbClr val="92278F"/>
                    </a:solidFill>
                    <a:effectLst/>
                    <a:uLnTx/>
                    <a:uFillTx/>
                    <a:latin typeface="Arial"/>
                    <a:ea typeface="微软雅黑"/>
                    <a:cs typeface="+mn-cs"/>
                  </a:rPr>
                  <a:t>对通过</a:t>
                </a:r>
                <a:r>
                  <a:rPr kumimoji="1" lang="en-US" altLang="zh-CN" sz="1600" b="1" i="0" u="none" strike="noStrike" kern="1200" cap="none" spc="0" normalizeH="0" baseline="0" noProof="0" dirty="0">
                    <a:ln>
                      <a:noFill/>
                    </a:ln>
                    <a:solidFill>
                      <a:srgbClr val="92278F"/>
                    </a:solidFill>
                    <a:effectLst/>
                    <a:uLnTx/>
                    <a:uFillTx/>
                    <a:latin typeface="Arial"/>
                    <a:ea typeface="微软雅黑"/>
                    <a:cs typeface="+mn-cs"/>
                  </a:rPr>
                  <a:t>Intent</a:t>
                </a:r>
                <a:r>
                  <a:rPr kumimoji="1" lang="zh-CN" altLang="en-US" sz="1600" b="1" i="0" u="none" strike="noStrike" kern="1200" cap="none" spc="0" normalizeH="0" baseline="0" noProof="0" dirty="0">
                    <a:ln>
                      <a:noFill/>
                    </a:ln>
                    <a:solidFill>
                      <a:srgbClr val="92278F"/>
                    </a:solidFill>
                    <a:effectLst/>
                    <a:uLnTx/>
                    <a:uFillTx/>
                    <a:latin typeface="Arial"/>
                    <a:ea typeface="微软雅黑"/>
                    <a:cs typeface="+mn-cs"/>
                  </a:rPr>
                  <a:t>进行调用的检测</a:t>
                </a:r>
                <a:endParaRPr kumimoji="1" lang="en-US" altLang="zh-CN" sz="1600" b="1" i="0" u="none" strike="noStrike" kern="1200" cap="none" spc="0" normalizeH="0" baseline="0" noProof="0" dirty="0">
                  <a:ln>
                    <a:noFill/>
                  </a:ln>
                  <a:solidFill>
                    <a:srgbClr val="92278F"/>
                  </a:solidFill>
                  <a:effectLst/>
                  <a:uLnTx/>
                  <a:uFillTx/>
                  <a:latin typeface="Arial"/>
                  <a:ea typeface="微软雅黑"/>
                  <a:cs typeface="+mn-cs"/>
                </a:endParaRPr>
              </a:p>
            </p:txBody>
          </p:sp>
          <p:sp>
            <p:nvSpPr>
              <p:cNvPr id="16" name="iśļïdé">
                <a:extLst>
                  <a:ext uri="{FF2B5EF4-FFF2-40B4-BE49-F238E27FC236}">
                    <a16:creationId xmlns:a16="http://schemas.microsoft.com/office/drawing/2014/main" id="{E9F949C6-3951-4B2B-BAD0-FF2BC62DFD46}"/>
                  </a:ext>
                </a:extLst>
              </p:cNvPr>
              <p:cNvSpPr txBox="1"/>
              <p:nvPr/>
            </p:nvSpPr>
            <p:spPr>
              <a:xfrm>
                <a:off x="-666956" y="4166368"/>
                <a:ext cx="1113749" cy="1326105"/>
              </a:xfrm>
              <a:prstGeom prst="rect">
                <a:avLst/>
              </a:prstGeom>
              <a:noFill/>
            </p:spPr>
            <p:txBody>
              <a:bodyPr wrap="none" lIns="108000" tIns="108000" rIns="108000" bIns="10800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7200" b="1" i="0" u="none" strike="noStrike" kern="1200" cap="none" spc="0" normalizeH="0" baseline="0" noProof="0" dirty="0">
                    <a:ln>
                      <a:noFill/>
                    </a:ln>
                    <a:solidFill>
                      <a:srgbClr val="92278F">
                        <a:alpha val="20000"/>
                      </a:srgbClr>
                    </a:solidFill>
                    <a:effectLst/>
                    <a:uLnTx/>
                    <a:uFillTx/>
                    <a:latin typeface="Arial"/>
                    <a:ea typeface="微软雅黑"/>
                    <a:cs typeface="+mn-cs"/>
                  </a:rPr>
                  <a:t>02</a:t>
                </a:r>
                <a:endParaRPr kumimoji="1" lang="zh-CN" altLang="en-US" sz="7200" b="1" i="0" u="none" strike="noStrike" kern="1200" cap="none" spc="0" normalizeH="0" baseline="0" noProof="0" dirty="0">
                  <a:ln>
                    <a:noFill/>
                  </a:ln>
                  <a:solidFill>
                    <a:srgbClr val="92278F">
                      <a:alpha val="20000"/>
                    </a:srgbClr>
                  </a:solidFill>
                  <a:effectLst/>
                  <a:uLnTx/>
                  <a:uFillTx/>
                  <a:latin typeface="Arial"/>
                  <a:ea typeface="微软雅黑"/>
                  <a:cs typeface="+mn-cs"/>
                </a:endParaRPr>
              </a:p>
            </p:txBody>
          </p:sp>
        </p:grpSp>
      </p:grpSp>
      <p:pic>
        <p:nvPicPr>
          <p:cNvPr id="7" name="图片 6">
            <a:extLst>
              <a:ext uri="{FF2B5EF4-FFF2-40B4-BE49-F238E27FC236}">
                <a16:creationId xmlns:a16="http://schemas.microsoft.com/office/drawing/2014/main" id="{A96D0511-AF87-4C4D-BC70-82F4436404C6}"/>
              </a:ext>
            </a:extLst>
          </p:cNvPr>
          <p:cNvPicPr>
            <a:picLocks noChangeAspect="1"/>
          </p:cNvPicPr>
          <p:nvPr/>
        </p:nvPicPr>
        <p:blipFill>
          <a:blip r:embed="rId3"/>
          <a:stretch>
            <a:fillRect/>
          </a:stretch>
        </p:blipFill>
        <p:spPr>
          <a:xfrm>
            <a:off x="1741036" y="1378881"/>
            <a:ext cx="6820491" cy="960203"/>
          </a:xfrm>
          <a:prstGeom prst="rect">
            <a:avLst/>
          </a:prstGeom>
        </p:spPr>
      </p:pic>
      <p:pic>
        <p:nvPicPr>
          <p:cNvPr id="9" name="图片 8">
            <a:extLst>
              <a:ext uri="{FF2B5EF4-FFF2-40B4-BE49-F238E27FC236}">
                <a16:creationId xmlns:a16="http://schemas.microsoft.com/office/drawing/2014/main" id="{09E271DF-18AF-47C2-AA79-043DDAD70D31}"/>
              </a:ext>
            </a:extLst>
          </p:cNvPr>
          <p:cNvPicPr>
            <a:picLocks noChangeAspect="1"/>
          </p:cNvPicPr>
          <p:nvPr/>
        </p:nvPicPr>
        <p:blipFill>
          <a:blip r:embed="rId4"/>
          <a:stretch>
            <a:fillRect/>
          </a:stretch>
        </p:blipFill>
        <p:spPr>
          <a:xfrm>
            <a:off x="1806777" y="3497749"/>
            <a:ext cx="6843353" cy="1021168"/>
          </a:xfrm>
          <a:prstGeom prst="rect">
            <a:avLst/>
          </a:prstGeom>
        </p:spPr>
      </p:pic>
    </p:spTree>
    <p:custDataLst>
      <p:tags r:id="rId1"/>
    </p:custDataLst>
    <p:extLst>
      <p:ext uri="{BB962C8B-B14F-4D97-AF65-F5344CB8AC3E}">
        <p14:creationId xmlns:p14="http://schemas.microsoft.com/office/powerpoint/2010/main" val="936701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22B231-D4C6-4E70-8E35-355DADCDC581}"/>
              </a:ext>
            </a:extLst>
          </p:cNvPr>
          <p:cNvSpPr>
            <a:spLocks noGrp="1"/>
          </p:cNvSpPr>
          <p:nvPr>
            <p:ph type="title" idx="4294967295"/>
          </p:nvPr>
        </p:nvSpPr>
        <p:spPr>
          <a:xfrm>
            <a:off x="488272" y="683070"/>
            <a:ext cx="7783513" cy="628650"/>
          </a:xfrm>
        </p:spPr>
        <p:txBody>
          <a:bodyPr>
            <a:noAutofit/>
          </a:bodyPr>
          <a:lstStyle/>
          <a:p>
            <a:r>
              <a:rPr lang="en-US" altLang="zh-CN" sz="2800" b="1" dirty="0"/>
              <a:t>Activity</a:t>
            </a:r>
            <a:r>
              <a:rPr lang="zh-CN" altLang="en-US" sz="2800" b="1" dirty="0"/>
              <a:t>和隐私操作提取</a:t>
            </a:r>
          </a:p>
        </p:txBody>
      </p:sp>
      <p:grpSp>
        <p:nvGrpSpPr>
          <p:cNvPr id="3" name="组合 2">
            <a:extLst>
              <a:ext uri="{FF2B5EF4-FFF2-40B4-BE49-F238E27FC236}">
                <a16:creationId xmlns:a16="http://schemas.microsoft.com/office/drawing/2014/main" id="{5B1C30B4-5D2A-4195-9F83-1C8DD4DF93BE}"/>
              </a:ext>
            </a:extLst>
          </p:cNvPr>
          <p:cNvGrpSpPr/>
          <p:nvPr/>
        </p:nvGrpSpPr>
        <p:grpSpPr>
          <a:xfrm>
            <a:off x="472756" y="1298662"/>
            <a:ext cx="10444412" cy="3986697"/>
            <a:chOff x="9246" y="1209886"/>
            <a:chExt cx="10444412" cy="3986697"/>
          </a:xfrm>
        </p:grpSpPr>
        <p:grpSp>
          <p:nvGrpSpPr>
            <p:cNvPr id="19" name="ïṧḻíḍé">
              <a:extLst>
                <a:ext uri="{FF2B5EF4-FFF2-40B4-BE49-F238E27FC236}">
                  <a16:creationId xmlns:a16="http://schemas.microsoft.com/office/drawing/2014/main" id="{0C31030E-F914-45F5-A8BB-764896A96673}"/>
                </a:ext>
              </a:extLst>
            </p:cNvPr>
            <p:cNvGrpSpPr/>
            <p:nvPr/>
          </p:nvGrpSpPr>
          <p:grpSpPr>
            <a:xfrm>
              <a:off x="9246" y="1209887"/>
              <a:ext cx="3786240" cy="3986696"/>
              <a:chOff x="2294796" y="2801719"/>
              <a:chExt cx="3389722" cy="3986696"/>
            </a:xfrm>
          </p:grpSpPr>
          <p:grpSp>
            <p:nvGrpSpPr>
              <p:cNvPr id="21" name="íṣḷídè">
                <a:extLst>
                  <a:ext uri="{FF2B5EF4-FFF2-40B4-BE49-F238E27FC236}">
                    <a16:creationId xmlns:a16="http://schemas.microsoft.com/office/drawing/2014/main" id="{268819F5-D79E-4297-ADF4-A087DD99989D}"/>
                  </a:ext>
                </a:extLst>
              </p:cNvPr>
              <p:cNvGrpSpPr/>
              <p:nvPr/>
            </p:nvGrpSpPr>
            <p:grpSpPr>
              <a:xfrm>
                <a:off x="2877757" y="5924866"/>
                <a:ext cx="2806761" cy="863549"/>
                <a:chOff x="2492017" y="4744303"/>
                <a:chExt cx="2806761" cy="863549"/>
              </a:xfrm>
            </p:grpSpPr>
            <p:sp>
              <p:nvSpPr>
                <p:cNvPr id="23" name="îšḻîde">
                  <a:extLst>
                    <a:ext uri="{FF2B5EF4-FFF2-40B4-BE49-F238E27FC236}">
                      <a16:creationId xmlns:a16="http://schemas.microsoft.com/office/drawing/2014/main" id="{F899D578-1008-4A61-844F-B6601A37C7B9}"/>
                    </a:ext>
                  </a:extLst>
                </p:cNvPr>
                <p:cNvSpPr/>
                <p:nvPr/>
              </p:nvSpPr>
              <p:spPr>
                <a:xfrm>
                  <a:off x="2492017" y="4744303"/>
                  <a:ext cx="2806761" cy="464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600" b="1" i="0" u="none" strike="noStrike" kern="1200" cap="none" spc="0" normalizeH="0" baseline="0" noProof="0" dirty="0">
                      <a:ln>
                        <a:noFill/>
                      </a:ln>
                      <a:solidFill>
                        <a:prstClr val="black"/>
                      </a:solidFill>
                      <a:effectLst/>
                      <a:uLnTx/>
                      <a:uFillTx/>
                      <a:latin typeface="Arial"/>
                      <a:ea typeface="微软雅黑"/>
                      <a:cs typeface="+mn-cs"/>
                    </a:rPr>
                    <a:t>通过</a:t>
                  </a:r>
                  <a:r>
                    <a:rPr kumimoji="1" lang="en-US" altLang="zh-CN" sz="1600" b="1" i="0" u="none" strike="noStrike" kern="1200" cap="none" spc="0" normalizeH="0" baseline="0" noProof="0" dirty="0">
                      <a:ln>
                        <a:noFill/>
                      </a:ln>
                      <a:solidFill>
                        <a:prstClr val="black"/>
                      </a:solidFill>
                      <a:effectLst/>
                      <a:uLnTx/>
                      <a:uFillTx/>
                      <a:latin typeface="Arial"/>
                      <a:ea typeface="微软雅黑"/>
                      <a:cs typeface="+mn-cs"/>
                    </a:rPr>
                    <a:t>Intent</a:t>
                  </a:r>
                  <a:r>
                    <a:rPr kumimoji="1" lang="zh-CN" altLang="en-US" sz="1600" b="1" i="0" u="none" strike="noStrike" kern="1200" cap="none" spc="0" normalizeH="0" baseline="0" noProof="0" dirty="0">
                      <a:ln>
                        <a:noFill/>
                      </a:ln>
                      <a:solidFill>
                        <a:prstClr val="black"/>
                      </a:solidFill>
                      <a:effectLst/>
                      <a:uLnTx/>
                      <a:uFillTx/>
                      <a:latin typeface="Arial"/>
                      <a:ea typeface="微软雅黑"/>
                      <a:cs typeface="+mn-cs"/>
                    </a:rPr>
                    <a:t>的构造</a:t>
                  </a:r>
                  <a:endParaRPr kumimoji="1" lang="en-US" altLang="zh-CN" sz="1600" b="1" i="0" u="none" strike="noStrike" kern="1200" cap="none" spc="0" normalizeH="0" baseline="0" noProof="0" dirty="0">
                    <a:ln>
                      <a:noFill/>
                    </a:ln>
                    <a:solidFill>
                      <a:prstClr val="black"/>
                    </a:solidFill>
                    <a:effectLst/>
                    <a:uLnTx/>
                    <a:uFillTx/>
                    <a:latin typeface="Arial"/>
                    <a:ea typeface="微软雅黑"/>
                    <a:cs typeface="+mn-cs"/>
                  </a:endParaRPr>
                </a:p>
              </p:txBody>
            </p:sp>
            <p:sp>
              <p:nvSpPr>
                <p:cNvPr id="24" name="îŝļíḑê">
                  <a:extLst>
                    <a:ext uri="{FF2B5EF4-FFF2-40B4-BE49-F238E27FC236}">
                      <a16:creationId xmlns:a16="http://schemas.microsoft.com/office/drawing/2014/main" id="{33FD0E3F-16A6-43CD-9AC7-92A64CAC8D2F}"/>
                    </a:ext>
                  </a:extLst>
                </p:cNvPr>
                <p:cNvSpPr/>
                <p:nvPr/>
              </p:nvSpPr>
              <p:spPr>
                <a:xfrm>
                  <a:off x="2492017" y="5210526"/>
                  <a:ext cx="2806761" cy="397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1" lang="en-US" altLang="zh-CN" sz="1000" b="0" i="0" u="none" strike="noStrike" kern="1200" cap="none" spc="0" normalizeH="0" baseline="0" noProof="0" dirty="0">
                      <a:ln>
                        <a:noFill/>
                      </a:ln>
                      <a:solidFill>
                        <a:prstClr val="black"/>
                      </a:solidFill>
                      <a:effectLst/>
                      <a:uLnTx/>
                      <a:uFillTx/>
                      <a:latin typeface="Arial"/>
                      <a:ea typeface="微软雅黑"/>
                      <a:cs typeface="+mn-cs"/>
                    </a:rPr>
                    <a:t>Android</a:t>
                  </a:r>
                  <a:r>
                    <a:rPr kumimoji="1" lang="zh-CN" altLang="en-US" sz="1000" b="0" i="0" u="none" strike="noStrike" kern="1200" cap="none" spc="0" normalizeH="0" baseline="0" noProof="0" dirty="0">
                      <a:ln>
                        <a:noFill/>
                      </a:ln>
                      <a:solidFill>
                        <a:prstClr val="black"/>
                      </a:solidFill>
                      <a:effectLst/>
                      <a:uLnTx/>
                      <a:uFillTx/>
                      <a:latin typeface="Arial"/>
                      <a:ea typeface="微软雅黑"/>
                      <a:cs typeface="+mn-cs"/>
                    </a:rPr>
                    <a:t>中的</a:t>
                  </a:r>
                  <a:r>
                    <a:rPr kumimoji="1" lang="en-US" altLang="zh-CN" sz="1000" b="0" i="0" u="none" strike="noStrike" kern="1200" cap="none" spc="0" normalizeH="0" baseline="0" noProof="0" dirty="0">
                      <a:ln>
                        <a:noFill/>
                      </a:ln>
                      <a:solidFill>
                        <a:prstClr val="black"/>
                      </a:solidFill>
                      <a:effectLst/>
                      <a:uLnTx/>
                      <a:uFillTx/>
                      <a:latin typeface="Arial"/>
                      <a:ea typeface="微软雅黑"/>
                      <a:cs typeface="+mn-cs"/>
                    </a:rPr>
                    <a:t>Activity</a:t>
                  </a:r>
                  <a:r>
                    <a:rPr kumimoji="1" lang="zh-CN" altLang="en-US" sz="1000" b="0" i="0" u="none" strike="noStrike" kern="1200" cap="none" spc="0" normalizeH="0" baseline="0" noProof="0" dirty="0">
                      <a:ln>
                        <a:noFill/>
                      </a:ln>
                      <a:solidFill>
                        <a:prstClr val="black"/>
                      </a:solidFill>
                      <a:effectLst/>
                      <a:uLnTx/>
                      <a:uFillTx/>
                      <a:latin typeface="Arial"/>
                      <a:ea typeface="微软雅黑"/>
                      <a:cs typeface="+mn-cs"/>
                    </a:rPr>
                    <a:t>必须通过</a:t>
                  </a:r>
                  <a:r>
                    <a:rPr kumimoji="1" lang="en-US" altLang="zh-CN" sz="1000" b="0" i="0" u="none" strike="noStrike" kern="1200" cap="none" spc="0" normalizeH="0" baseline="0" noProof="0" dirty="0">
                      <a:ln>
                        <a:noFill/>
                      </a:ln>
                      <a:solidFill>
                        <a:prstClr val="black"/>
                      </a:solidFill>
                      <a:effectLst/>
                      <a:uLnTx/>
                      <a:uFillTx/>
                      <a:latin typeface="Arial"/>
                      <a:ea typeface="微软雅黑"/>
                      <a:cs typeface="+mn-cs"/>
                    </a:rPr>
                    <a:t>Intent</a:t>
                  </a:r>
                  <a:r>
                    <a:rPr kumimoji="1" lang="zh-CN" altLang="en-US" sz="1000" b="0" i="0" u="none" strike="noStrike" kern="1200" cap="none" spc="0" normalizeH="0" baseline="0" noProof="0" dirty="0">
                      <a:ln>
                        <a:noFill/>
                      </a:ln>
                      <a:solidFill>
                        <a:prstClr val="black"/>
                      </a:solidFill>
                      <a:effectLst/>
                      <a:uLnTx/>
                      <a:uFillTx/>
                      <a:latin typeface="Arial"/>
                      <a:ea typeface="微软雅黑"/>
                      <a:cs typeface="+mn-cs"/>
                    </a:rPr>
                    <a:t>进行启动</a:t>
                  </a:r>
                  <a:endParaRPr kumimoji="1" lang="en-US" altLang="zh-CN" sz="1000" b="0" i="0" u="none" strike="noStrike" kern="1200" cap="none" spc="0" normalizeH="0" baseline="0" noProof="0" dirty="0">
                    <a:ln>
                      <a:noFill/>
                    </a:ln>
                    <a:solidFill>
                      <a:prstClr val="black"/>
                    </a:solidFill>
                    <a:effectLst/>
                    <a:uLnTx/>
                    <a:uFillTx/>
                    <a:latin typeface="Arial"/>
                    <a:ea typeface="微软雅黑"/>
                    <a:cs typeface="+mn-cs"/>
                  </a:endParaRPr>
                </a:p>
              </p:txBody>
            </p:sp>
          </p:grpSp>
          <p:sp>
            <p:nvSpPr>
              <p:cNvPr id="22" name="iSḻïḍe">
                <a:extLst>
                  <a:ext uri="{FF2B5EF4-FFF2-40B4-BE49-F238E27FC236}">
                    <a16:creationId xmlns:a16="http://schemas.microsoft.com/office/drawing/2014/main" id="{D2B38771-D936-44B7-B179-E10D8203A646}"/>
                  </a:ext>
                </a:extLst>
              </p:cNvPr>
              <p:cNvSpPr txBox="1"/>
              <p:nvPr/>
            </p:nvSpPr>
            <p:spPr>
              <a:xfrm>
                <a:off x="2294796" y="2801719"/>
                <a:ext cx="1113749" cy="1326105"/>
              </a:xfrm>
              <a:prstGeom prst="rect">
                <a:avLst/>
              </a:prstGeom>
              <a:noFill/>
            </p:spPr>
            <p:txBody>
              <a:bodyPr wrap="none" lIns="108000" tIns="108000" rIns="108000" bIns="10800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7200" b="1" i="0" u="none" strike="noStrike" kern="1200" cap="none" spc="0" normalizeH="0" baseline="0" noProof="0" dirty="0">
                    <a:ln>
                      <a:noFill/>
                    </a:ln>
                    <a:solidFill>
                      <a:prstClr val="black">
                        <a:lumMod val="50000"/>
                        <a:lumOff val="50000"/>
                        <a:alpha val="20000"/>
                      </a:prstClr>
                    </a:solidFill>
                    <a:effectLst/>
                    <a:uLnTx/>
                    <a:uFillTx/>
                    <a:latin typeface="Arial"/>
                    <a:ea typeface="微软雅黑"/>
                    <a:cs typeface="+mn-cs"/>
                  </a:rPr>
                  <a:t>01</a:t>
                </a:r>
                <a:endParaRPr kumimoji="1" lang="zh-CN" altLang="en-US" sz="7200" b="1" i="0" u="none" strike="noStrike" kern="1200" cap="none" spc="0" normalizeH="0" baseline="0" noProof="0" dirty="0">
                  <a:ln>
                    <a:noFill/>
                  </a:ln>
                  <a:solidFill>
                    <a:prstClr val="black">
                      <a:lumMod val="50000"/>
                      <a:lumOff val="50000"/>
                      <a:alpha val="20000"/>
                    </a:prstClr>
                  </a:solidFill>
                  <a:effectLst/>
                  <a:uLnTx/>
                  <a:uFillTx/>
                  <a:latin typeface="Arial"/>
                  <a:ea typeface="微软雅黑"/>
                  <a:cs typeface="+mn-cs"/>
                </a:endParaRPr>
              </a:p>
            </p:txBody>
          </p:sp>
        </p:grpSp>
        <p:grpSp>
          <p:nvGrpSpPr>
            <p:cNvPr id="13" name="iṣlîḍé">
              <a:extLst>
                <a:ext uri="{FF2B5EF4-FFF2-40B4-BE49-F238E27FC236}">
                  <a16:creationId xmlns:a16="http://schemas.microsoft.com/office/drawing/2014/main" id="{A623DA9E-9704-40ED-A0F3-CE41A35CA796}"/>
                </a:ext>
              </a:extLst>
            </p:cNvPr>
            <p:cNvGrpSpPr/>
            <p:nvPr/>
          </p:nvGrpSpPr>
          <p:grpSpPr>
            <a:xfrm>
              <a:off x="7306109" y="1209886"/>
              <a:ext cx="3147549" cy="3986697"/>
              <a:chOff x="5370202" y="2801718"/>
              <a:chExt cx="2817919" cy="3986697"/>
            </a:xfrm>
          </p:grpSpPr>
          <p:grpSp>
            <p:nvGrpSpPr>
              <p:cNvPr id="15" name="ï$ļîdè">
                <a:extLst>
                  <a:ext uri="{FF2B5EF4-FFF2-40B4-BE49-F238E27FC236}">
                    <a16:creationId xmlns:a16="http://schemas.microsoft.com/office/drawing/2014/main" id="{22A3B0A3-0690-465C-8034-ED8CF524FE0C}"/>
                  </a:ext>
                </a:extLst>
              </p:cNvPr>
              <p:cNvGrpSpPr/>
              <p:nvPr/>
            </p:nvGrpSpPr>
            <p:grpSpPr>
              <a:xfrm>
                <a:off x="5381360" y="5924865"/>
                <a:ext cx="2806761" cy="863550"/>
                <a:chOff x="4995620" y="4744302"/>
                <a:chExt cx="2806761" cy="863550"/>
              </a:xfrm>
            </p:grpSpPr>
            <p:sp>
              <p:nvSpPr>
                <p:cNvPr id="17" name="iṡ1iḋè">
                  <a:extLst>
                    <a:ext uri="{FF2B5EF4-FFF2-40B4-BE49-F238E27FC236}">
                      <a16:creationId xmlns:a16="http://schemas.microsoft.com/office/drawing/2014/main" id="{32BE0AB6-8053-454F-9DB4-513C3BBC9477}"/>
                    </a:ext>
                  </a:extLst>
                </p:cNvPr>
                <p:cNvSpPr/>
                <p:nvPr/>
              </p:nvSpPr>
              <p:spPr>
                <a:xfrm>
                  <a:off x="4995620" y="4744302"/>
                  <a:ext cx="2806761" cy="464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600" b="1" i="0" u="none" strike="noStrike" kern="1200" cap="none" spc="0" normalizeH="0" baseline="0" noProof="0" dirty="0">
                      <a:ln>
                        <a:noFill/>
                      </a:ln>
                      <a:solidFill>
                        <a:srgbClr val="92278F"/>
                      </a:solidFill>
                      <a:effectLst/>
                      <a:uLnTx/>
                      <a:uFillTx/>
                      <a:latin typeface="Arial"/>
                      <a:ea typeface="微软雅黑"/>
                      <a:cs typeface="+mn-cs"/>
                    </a:rPr>
                    <a:t>通过方法名判断</a:t>
                  </a:r>
                  <a:endParaRPr kumimoji="1" lang="en-US" altLang="zh-CN" sz="1600" b="1" i="0" u="none" strike="noStrike" kern="1200" cap="none" spc="0" normalizeH="0" baseline="0" noProof="0" dirty="0">
                    <a:ln>
                      <a:noFill/>
                    </a:ln>
                    <a:solidFill>
                      <a:srgbClr val="92278F"/>
                    </a:solidFill>
                    <a:effectLst/>
                    <a:uLnTx/>
                    <a:uFillTx/>
                    <a:latin typeface="Arial"/>
                    <a:ea typeface="微软雅黑"/>
                    <a:cs typeface="+mn-cs"/>
                  </a:endParaRPr>
                </a:p>
              </p:txBody>
            </p:sp>
            <p:sp>
              <p:nvSpPr>
                <p:cNvPr id="18" name="îṥlîḋe">
                  <a:extLst>
                    <a:ext uri="{FF2B5EF4-FFF2-40B4-BE49-F238E27FC236}">
                      <a16:creationId xmlns:a16="http://schemas.microsoft.com/office/drawing/2014/main" id="{CE31C6A6-9FF2-44F0-ACAC-DB9A4C98D808}"/>
                    </a:ext>
                  </a:extLst>
                </p:cNvPr>
                <p:cNvSpPr/>
                <p:nvPr/>
              </p:nvSpPr>
              <p:spPr>
                <a:xfrm>
                  <a:off x="4995620" y="5210526"/>
                  <a:ext cx="2806761" cy="397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1" lang="zh-CN" altLang="en-US" sz="1000" b="0" i="0" u="none" strike="noStrike" kern="1200" cap="none" spc="0" normalizeH="0" baseline="0" noProof="0" dirty="0">
                      <a:ln>
                        <a:noFill/>
                      </a:ln>
                      <a:solidFill>
                        <a:prstClr val="black"/>
                      </a:solidFill>
                      <a:effectLst/>
                      <a:uLnTx/>
                      <a:uFillTx/>
                      <a:latin typeface="Arial"/>
                      <a:ea typeface="微软雅黑"/>
                      <a:cs typeface="+mn-cs"/>
                    </a:rPr>
                    <a:t>在方法名中搜索和隐私行为相关的词组</a:t>
                  </a:r>
                  <a:endParaRPr kumimoji="1" lang="en-US" altLang="zh-CN" sz="1000" b="0" i="0" u="none" strike="noStrike" kern="1200" cap="none" spc="0" normalizeH="0" baseline="0" noProof="0" dirty="0">
                    <a:ln>
                      <a:noFill/>
                    </a:ln>
                    <a:solidFill>
                      <a:prstClr val="black"/>
                    </a:solidFill>
                    <a:effectLst/>
                    <a:uLnTx/>
                    <a:uFillTx/>
                    <a:latin typeface="Arial"/>
                    <a:ea typeface="微软雅黑"/>
                    <a:cs typeface="+mn-cs"/>
                  </a:endParaRPr>
                </a:p>
              </p:txBody>
            </p:sp>
          </p:grpSp>
          <p:sp>
            <p:nvSpPr>
              <p:cNvPr id="16" name="iśļïdé">
                <a:extLst>
                  <a:ext uri="{FF2B5EF4-FFF2-40B4-BE49-F238E27FC236}">
                    <a16:creationId xmlns:a16="http://schemas.microsoft.com/office/drawing/2014/main" id="{E9F949C6-3951-4B2B-BAD0-FF2BC62DFD46}"/>
                  </a:ext>
                </a:extLst>
              </p:cNvPr>
              <p:cNvSpPr txBox="1"/>
              <p:nvPr/>
            </p:nvSpPr>
            <p:spPr>
              <a:xfrm>
                <a:off x="5370202" y="2801718"/>
                <a:ext cx="1113749" cy="1326105"/>
              </a:xfrm>
              <a:prstGeom prst="rect">
                <a:avLst/>
              </a:prstGeom>
              <a:noFill/>
            </p:spPr>
            <p:txBody>
              <a:bodyPr wrap="none" lIns="108000" tIns="108000" rIns="108000" bIns="10800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7200" b="1" i="0" u="none" strike="noStrike" kern="1200" cap="none" spc="0" normalizeH="0" baseline="0" noProof="0" dirty="0">
                    <a:ln>
                      <a:noFill/>
                    </a:ln>
                    <a:solidFill>
                      <a:srgbClr val="92278F">
                        <a:alpha val="20000"/>
                      </a:srgbClr>
                    </a:solidFill>
                    <a:effectLst/>
                    <a:uLnTx/>
                    <a:uFillTx/>
                    <a:latin typeface="Arial"/>
                    <a:ea typeface="微软雅黑"/>
                    <a:cs typeface="+mn-cs"/>
                  </a:rPr>
                  <a:t>02</a:t>
                </a:r>
                <a:endParaRPr kumimoji="1" lang="zh-CN" altLang="en-US" sz="7200" b="1" i="0" u="none" strike="noStrike" kern="1200" cap="none" spc="0" normalizeH="0" baseline="0" noProof="0" dirty="0">
                  <a:ln>
                    <a:noFill/>
                  </a:ln>
                  <a:solidFill>
                    <a:srgbClr val="92278F">
                      <a:alpha val="20000"/>
                    </a:srgbClr>
                  </a:solidFill>
                  <a:effectLst/>
                  <a:uLnTx/>
                  <a:uFillTx/>
                  <a:latin typeface="Arial"/>
                  <a:ea typeface="微软雅黑"/>
                  <a:cs typeface="+mn-cs"/>
                </a:endParaRPr>
              </a:p>
            </p:txBody>
          </p:sp>
        </p:grpSp>
      </p:grpSp>
      <p:pic>
        <p:nvPicPr>
          <p:cNvPr id="9" name="图片 8">
            <a:extLst>
              <a:ext uri="{FF2B5EF4-FFF2-40B4-BE49-F238E27FC236}">
                <a16:creationId xmlns:a16="http://schemas.microsoft.com/office/drawing/2014/main" id="{92E1374B-93CC-49BF-A99A-3F9553DCF7FF}"/>
              </a:ext>
            </a:extLst>
          </p:cNvPr>
          <p:cNvPicPr>
            <a:picLocks noChangeAspect="1"/>
          </p:cNvPicPr>
          <p:nvPr/>
        </p:nvPicPr>
        <p:blipFill>
          <a:blip r:embed="rId3"/>
          <a:stretch>
            <a:fillRect/>
          </a:stretch>
        </p:blipFill>
        <p:spPr>
          <a:xfrm>
            <a:off x="472756" y="2447287"/>
            <a:ext cx="7125317" cy="1943268"/>
          </a:xfrm>
          <a:prstGeom prst="rect">
            <a:avLst/>
          </a:prstGeom>
        </p:spPr>
      </p:pic>
      <p:pic>
        <p:nvPicPr>
          <p:cNvPr id="11" name="图片 10">
            <a:extLst>
              <a:ext uri="{FF2B5EF4-FFF2-40B4-BE49-F238E27FC236}">
                <a16:creationId xmlns:a16="http://schemas.microsoft.com/office/drawing/2014/main" id="{84181E71-6F26-4660-ADF4-7057B396A9BB}"/>
              </a:ext>
            </a:extLst>
          </p:cNvPr>
          <p:cNvPicPr>
            <a:picLocks noChangeAspect="1"/>
          </p:cNvPicPr>
          <p:nvPr/>
        </p:nvPicPr>
        <p:blipFill>
          <a:blip r:embed="rId4"/>
          <a:stretch>
            <a:fillRect/>
          </a:stretch>
        </p:blipFill>
        <p:spPr>
          <a:xfrm>
            <a:off x="7933006" y="2426883"/>
            <a:ext cx="3452159" cy="2004234"/>
          </a:xfrm>
          <a:prstGeom prst="rect">
            <a:avLst/>
          </a:prstGeom>
        </p:spPr>
      </p:pic>
    </p:spTree>
    <p:custDataLst>
      <p:tags r:id="rId1"/>
    </p:custDataLst>
    <p:extLst>
      <p:ext uri="{BB962C8B-B14F-4D97-AF65-F5344CB8AC3E}">
        <p14:creationId xmlns:p14="http://schemas.microsoft.com/office/powerpoint/2010/main" val="3236484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959DA53-D404-4E03-A593-14158E028FD8}"/>
              </a:ext>
            </a:extLst>
          </p:cNvPr>
          <p:cNvSpPr txBox="1">
            <a:spLocks/>
          </p:cNvSpPr>
          <p:nvPr/>
        </p:nvSpPr>
        <p:spPr>
          <a:xfrm>
            <a:off x="310718" y="523731"/>
            <a:ext cx="7783513" cy="6286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Arial"/>
                <a:ea typeface="微软雅黑"/>
                <a:cs typeface="+mj-cs"/>
              </a:rPr>
              <a:t>Call graph</a:t>
            </a:r>
            <a:r>
              <a:rPr kumimoji="0" lang="zh-CN" altLang="en-US" sz="2800" b="1" i="0" u="none" strike="noStrike" kern="1200" cap="none" spc="0" normalizeH="0" baseline="0" noProof="0" dirty="0">
                <a:ln>
                  <a:noFill/>
                </a:ln>
                <a:solidFill>
                  <a:prstClr val="black"/>
                </a:solidFill>
                <a:effectLst/>
                <a:uLnTx/>
                <a:uFillTx/>
                <a:latin typeface="Arial"/>
                <a:ea typeface="微软雅黑"/>
                <a:cs typeface="+mj-cs"/>
              </a:rPr>
              <a:t>传导</a:t>
            </a:r>
          </a:p>
        </p:txBody>
      </p:sp>
      <p:sp>
        <p:nvSpPr>
          <p:cNvPr id="5" name="文本框 4">
            <a:extLst>
              <a:ext uri="{FF2B5EF4-FFF2-40B4-BE49-F238E27FC236}">
                <a16:creationId xmlns:a16="http://schemas.microsoft.com/office/drawing/2014/main" id="{3F720C6E-8853-4ADB-8B1D-06DA015FEF53}"/>
              </a:ext>
            </a:extLst>
          </p:cNvPr>
          <p:cNvSpPr txBox="1"/>
          <p:nvPr/>
        </p:nvSpPr>
        <p:spPr>
          <a:xfrm>
            <a:off x="310718" y="1907283"/>
            <a:ext cx="3702649"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从敏感方法开始，标记出敏感方法的调用链。一个方法的敏感行为是其所有调用子行为和其本身的敏感行为的并集。同时，方法是否进行加密操作也会延调用链传播。调用链传播可以解决方法封装的问题。</a:t>
            </a:r>
            <a:endParaRPr kumimoji="0" lang="en-US" altLang="zh-CN" sz="18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调用链分析完毕后，会显示出所有根方法，统合其所有敏感信息和行为，并显示其是否加密。</a:t>
            </a:r>
            <a:endParaRPr kumimoji="0" lang="en-US" altLang="zh-CN" sz="1800" b="0" i="0" u="none" strike="noStrike" kern="1200" cap="none" spc="0" normalizeH="0" baseline="0" noProof="0" dirty="0">
              <a:ln>
                <a:noFill/>
              </a:ln>
              <a:solidFill>
                <a:prstClr val="black"/>
              </a:solidFill>
              <a:effectLst/>
              <a:uLnTx/>
              <a:uFillTx/>
              <a:latin typeface="Arial"/>
              <a:ea typeface="微软雅黑"/>
              <a:cs typeface="+mn-cs"/>
            </a:endParaRPr>
          </a:p>
        </p:txBody>
      </p:sp>
      <p:pic>
        <p:nvPicPr>
          <p:cNvPr id="3" name="图片 2">
            <a:extLst>
              <a:ext uri="{FF2B5EF4-FFF2-40B4-BE49-F238E27FC236}">
                <a16:creationId xmlns:a16="http://schemas.microsoft.com/office/drawing/2014/main" id="{7F6CB8A7-C0F9-4654-8D2E-721D62F84FFD}"/>
              </a:ext>
            </a:extLst>
          </p:cNvPr>
          <p:cNvPicPr>
            <a:picLocks noChangeAspect="1"/>
          </p:cNvPicPr>
          <p:nvPr/>
        </p:nvPicPr>
        <p:blipFill>
          <a:blip r:embed="rId2"/>
          <a:stretch>
            <a:fillRect/>
          </a:stretch>
        </p:blipFill>
        <p:spPr>
          <a:xfrm>
            <a:off x="3915963" y="1152381"/>
            <a:ext cx="8276037" cy="4351397"/>
          </a:xfrm>
          <a:prstGeom prst="rect">
            <a:avLst/>
          </a:prstGeom>
        </p:spPr>
      </p:pic>
    </p:spTree>
    <p:extLst>
      <p:ext uri="{BB962C8B-B14F-4D97-AF65-F5344CB8AC3E}">
        <p14:creationId xmlns:p14="http://schemas.microsoft.com/office/powerpoint/2010/main" val="3073055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C6D72B-56EB-4299-87EE-61DDA16EE671}"/>
              </a:ext>
            </a:extLst>
          </p:cNvPr>
          <p:cNvSpPr txBox="1"/>
          <p:nvPr/>
        </p:nvSpPr>
        <p:spPr>
          <a:xfrm>
            <a:off x="2972903" y="766907"/>
            <a:ext cx="569386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Arial"/>
                <a:ea typeface="微软雅黑"/>
                <a:cs typeface="+mn-cs"/>
              </a:rPr>
              <a:t>成员及分工</a:t>
            </a:r>
          </a:p>
        </p:txBody>
      </p:sp>
      <p:graphicFrame>
        <p:nvGraphicFramePr>
          <p:cNvPr id="3" name="表格 3">
            <a:extLst>
              <a:ext uri="{FF2B5EF4-FFF2-40B4-BE49-F238E27FC236}">
                <a16:creationId xmlns:a16="http://schemas.microsoft.com/office/drawing/2014/main" id="{9BF20EA5-17C9-492D-B9EE-AFD65B33C42D}"/>
              </a:ext>
            </a:extLst>
          </p:cNvPr>
          <p:cNvGraphicFramePr>
            <a:graphicFrameLocks noGrp="1"/>
          </p:cNvGraphicFramePr>
          <p:nvPr/>
        </p:nvGraphicFramePr>
        <p:xfrm>
          <a:off x="1362395" y="2157691"/>
          <a:ext cx="9051945" cy="2541776"/>
        </p:xfrm>
        <a:graphic>
          <a:graphicData uri="http://schemas.openxmlformats.org/drawingml/2006/table">
            <a:tbl>
              <a:tblPr firstRow="1" bandRow="1">
                <a:tableStyleId>{5C22544A-7EE6-4342-B048-85BDC9FD1C3A}</a:tableStyleId>
              </a:tblPr>
              <a:tblGrid>
                <a:gridCol w="1546502">
                  <a:extLst>
                    <a:ext uri="{9D8B030D-6E8A-4147-A177-3AD203B41FA5}">
                      <a16:colId xmlns:a16="http://schemas.microsoft.com/office/drawing/2014/main" val="200266755"/>
                    </a:ext>
                  </a:extLst>
                </a:gridCol>
                <a:gridCol w="2467039">
                  <a:extLst>
                    <a:ext uri="{9D8B030D-6E8A-4147-A177-3AD203B41FA5}">
                      <a16:colId xmlns:a16="http://schemas.microsoft.com/office/drawing/2014/main" val="3508234002"/>
                    </a:ext>
                  </a:extLst>
                </a:gridCol>
                <a:gridCol w="5038404">
                  <a:extLst>
                    <a:ext uri="{9D8B030D-6E8A-4147-A177-3AD203B41FA5}">
                      <a16:colId xmlns:a16="http://schemas.microsoft.com/office/drawing/2014/main" val="3852424274"/>
                    </a:ext>
                  </a:extLst>
                </a:gridCol>
              </a:tblGrid>
              <a:tr h="635444">
                <a:tc>
                  <a:txBody>
                    <a:bodyPr/>
                    <a:lstStyle/>
                    <a:p>
                      <a:r>
                        <a:rPr lang="zh-CN" altLang="en-US" dirty="0"/>
                        <a:t>姓名</a:t>
                      </a:r>
                    </a:p>
                  </a:txBody>
                  <a:tcPr/>
                </a:tc>
                <a:tc>
                  <a:txBody>
                    <a:bodyPr/>
                    <a:lstStyle/>
                    <a:p>
                      <a:r>
                        <a:rPr lang="zh-CN" altLang="en-US" dirty="0"/>
                        <a:t>学号</a:t>
                      </a:r>
                    </a:p>
                  </a:txBody>
                  <a:tcPr/>
                </a:tc>
                <a:tc>
                  <a:txBody>
                    <a:bodyPr/>
                    <a:lstStyle/>
                    <a:p>
                      <a:r>
                        <a:rPr lang="zh-CN" altLang="en-US" dirty="0"/>
                        <a:t>分工</a:t>
                      </a:r>
                    </a:p>
                  </a:txBody>
                  <a:tcPr/>
                </a:tc>
                <a:extLst>
                  <a:ext uri="{0D108BD9-81ED-4DB2-BD59-A6C34878D82A}">
                    <a16:rowId xmlns:a16="http://schemas.microsoft.com/office/drawing/2014/main" val="3372605597"/>
                  </a:ext>
                </a:extLst>
              </a:tr>
              <a:tr h="635444">
                <a:tc>
                  <a:txBody>
                    <a:bodyPr/>
                    <a:lstStyle/>
                    <a:p>
                      <a:r>
                        <a:rPr lang="zh-CN" altLang="en-US" dirty="0"/>
                        <a:t>金冯阳</a:t>
                      </a:r>
                    </a:p>
                  </a:txBody>
                  <a:tcPr/>
                </a:tc>
                <a:tc>
                  <a:txBody>
                    <a:bodyPr/>
                    <a:lstStyle/>
                    <a:p>
                      <a:r>
                        <a:rPr lang="en-US" altLang="zh-CN" dirty="0"/>
                        <a:t>201250069</a:t>
                      </a:r>
                      <a:endParaRPr lang="zh-CN" altLang="en-US" dirty="0"/>
                    </a:p>
                  </a:txBody>
                  <a:tcPr/>
                </a:tc>
                <a:tc>
                  <a:txBody>
                    <a:bodyPr/>
                    <a:lstStyle/>
                    <a:p>
                      <a:r>
                        <a:rPr lang="zh-CN" altLang="en-US" dirty="0"/>
                        <a:t>代码分析 代码整合 项目推进</a:t>
                      </a:r>
                    </a:p>
                  </a:txBody>
                  <a:tcPr/>
                </a:tc>
                <a:extLst>
                  <a:ext uri="{0D108BD9-81ED-4DB2-BD59-A6C34878D82A}">
                    <a16:rowId xmlns:a16="http://schemas.microsoft.com/office/drawing/2014/main" val="617725329"/>
                  </a:ext>
                </a:extLst>
              </a:tr>
              <a:tr h="635444">
                <a:tc>
                  <a:txBody>
                    <a:bodyPr/>
                    <a:lstStyle/>
                    <a:p>
                      <a:r>
                        <a:rPr lang="zh-CN" altLang="en-US" dirty="0"/>
                        <a:t>韦姚丞奕</a:t>
                      </a:r>
                    </a:p>
                  </a:txBody>
                  <a:tcPr/>
                </a:tc>
                <a:tc>
                  <a:txBody>
                    <a:bodyPr/>
                    <a:lstStyle/>
                    <a:p>
                      <a:r>
                        <a:rPr lang="en-US" altLang="zh-CN" dirty="0"/>
                        <a:t>201840187</a:t>
                      </a:r>
                      <a:endParaRPr lang="zh-CN" altLang="en-US" dirty="0"/>
                    </a:p>
                  </a:txBody>
                  <a:tcPr/>
                </a:tc>
                <a:tc>
                  <a:txBody>
                    <a:bodyPr/>
                    <a:lstStyle/>
                    <a:p>
                      <a:r>
                        <a:rPr lang="zh-CN" altLang="en-US" dirty="0"/>
                        <a:t>隐私政策库自动分类 自然语言摘要</a:t>
                      </a:r>
                    </a:p>
                  </a:txBody>
                  <a:tcPr/>
                </a:tc>
                <a:extLst>
                  <a:ext uri="{0D108BD9-81ED-4DB2-BD59-A6C34878D82A}">
                    <a16:rowId xmlns:a16="http://schemas.microsoft.com/office/drawing/2014/main" val="1004693989"/>
                  </a:ext>
                </a:extLst>
              </a:tr>
              <a:tr h="635444">
                <a:tc>
                  <a:txBody>
                    <a:bodyPr/>
                    <a:lstStyle/>
                    <a:p>
                      <a:r>
                        <a:rPr lang="zh-CN" altLang="en-US" dirty="0"/>
                        <a:t>华广松</a:t>
                      </a:r>
                    </a:p>
                  </a:txBody>
                  <a:tcPr/>
                </a:tc>
                <a:tc>
                  <a:txBody>
                    <a:bodyPr/>
                    <a:lstStyle/>
                    <a:p>
                      <a:r>
                        <a:rPr lang="en-US" altLang="zh-CN" dirty="0"/>
                        <a:t>201840309</a:t>
                      </a:r>
                      <a:endParaRPr lang="zh-CN" altLang="en-US" dirty="0"/>
                    </a:p>
                  </a:txBody>
                  <a:tcPr/>
                </a:tc>
                <a:tc>
                  <a:txBody>
                    <a:bodyPr/>
                    <a:lstStyle/>
                    <a:p>
                      <a:r>
                        <a:rPr lang="zh-CN" altLang="en-US" dirty="0"/>
                        <a:t>隐私政策库匹配判定 自然语言分词</a:t>
                      </a:r>
                    </a:p>
                  </a:txBody>
                  <a:tcPr/>
                </a:tc>
                <a:extLst>
                  <a:ext uri="{0D108BD9-81ED-4DB2-BD59-A6C34878D82A}">
                    <a16:rowId xmlns:a16="http://schemas.microsoft.com/office/drawing/2014/main" val="2153201798"/>
                  </a:ext>
                </a:extLst>
              </a:tr>
            </a:tbl>
          </a:graphicData>
        </a:graphic>
      </p:graphicFrame>
    </p:spTree>
    <p:extLst>
      <p:ext uri="{BB962C8B-B14F-4D97-AF65-F5344CB8AC3E}">
        <p14:creationId xmlns:p14="http://schemas.microsoft.com/office/powerpoint/2010/main" val="12237220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22B231-D4C6-4E70-8E35-355DADCDC581}"/>
              </a:ext>
            </a:extLst>
          </p:cNvPr>
          <p:cNvSpPr>
            <a:spLocks noGrp="1"/>
          </p:cNvSpPr>
          <p:nvPr>
            <p:ph type="title" idx="4294967295"/>
          </p:nvPr>
        </p:nvSpPr>
        <p:spPr>
          <a:xfrm>
            <a:off x="310718" y="523731"/>
            <a:ext cx="7783513" cy="628650"/>
          </a:xfrm>
        </p:spPr>
        <p:txBody>
          <a:bodyPr>
            <a:noAutofit/>
          </a:bodyPr>
          <a:lstStyle/>
          <a:p>
            <a:r>
              <a:rPr lang="zh-CN" altLang="en-US" sz="2800" b="1" dirty="0"/>
              <a:t>隐私行为整合</a:t>
            </a:r>
          </a:p>
        </p:txBody>
      </p:sp>
      <p:grpSp>
        <p:nvGrpSpPr>
          <p:cNvPr id="3" name="组合 2">
            <a:extLst>
              <a:ext uri="{FF2B5EF4-FFF2-40B4-BE49-F238E27FC236}">
                <a16:creationId xmlns:a16="http://schemas.microsoft.com/office/drawing/2014/main" id="{5B1C30B4-5D2A-4195-9F83-1C8DD4DF93BE}"/>
              </a:ext>
            </a:extLst>
          </p:cNvPr>
          <p:cNvGrpSpPr/>
          <p:nvPr/>
        </p:nvGrpSpPr>
        <p:grpSpPr>
          <a:xfrm>
            <a:off x="743749" y="1524814"/>
            <a:ext cx="9933412" cy="4012885"/>
            <a:chOff x="956813" y="1285117"/>
            <a:chExt cx="9933412" cy="4012885"/>
          </a:xfrm>
        </p:grpSpPr>
        <p:grpSp>
          <p:nvGrpSpPr>
            <p:cNvPr id="19" name="ïṧḻíḍé">
              <a:extLst>
                <a:ext uri="{FF2B5EF4-FFF2-40B4-BE49-F238E27FC236}">
                  <a16:creationId xmlns:a16="http://schemas.microsoft.com/office/drawing/2014/main" id="{0C31030E-F914-45F5-A8BB-764896A96673}"/>
                </a:ext>
              </a:extLst>
            </p:cNvPr>
            <p:cNvGrpSpPr/>
            <p:nvPr/>
          </p:nvGrpSpPr>
          <p:grpSpPr>
            <a:xfrm>
              <a:off x="956813" y="1285117"/>
              <a:ext cx="9933412" cy="2049157"/>
              <a:chOff x="3143128" y="2876949"/>
              <a:chExt cx="8893125" cy="2049157"/>
            </a:xfrm>
          </p:grpSpPr>
          <p:grpSp>
            <p:nvGrpSpPr>
              <p:cNvPr id="21" name="íṣḷídè">
                <a:extLst>
                  <a:ext uri="{FF2B5EF4-FFF2-40B4-BE49-F238E27FC236}">
                    <a16:creationId xmlns:a16="http://schemas.microsoft.com/office/drawing/2014/main" id="{268819F5-D79E-4297-ADF4-A087DD99989D}"/>
                  </a:ext>
                </a:extLst>
              </p:cNvPr>
              <p:cNvGrpSpPr/>
              <p:nvPr/>
            </p:nvGrpSpPr>
            <p:grpSpPr>
              <a:xfrm>
                <a:off x="4355717" y="3284425"/>
                <a:ext cx="7680536" cy="1641681"/>
                <a:chOff x="3969977" y="2103862"/>
                <a:chExt cx="7680536" cy="1641681"/>
              </a:xfrm>
            </p:grpSpPr>
            <p:sp>
              <p:nvSpPr>
                <p:cNvPr id="23" name="îšḻîde">
                  <a:extLst>
                    <a:ext uri="{FF2B5EF4-FFF2-40B4-BE49-F238E27FC236}">
                      <a16:creationId xmlns:a16="http://schemas.microsoft.com/office/drawing/2014/main" id="{F899D578-1008-4A61-844F-B6601A37C7B9}"/>
                    </a:ext>
                  </a:extLst>
                </p:cNvPr>
                <p:cNvSpPr/>
                <p:nvPr/>
              </p:nvSpPr>
              <p:spPr>
                <a:xfrm>
                  <a:off x="3969977" y="2103862"/>
                  <a:ext cx="4425643" cy="7105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dirty="0">
                      <a:ln>
                        <a:noFill/>
                      </a:ln>
                      <a:solidFill>
                        <a:prstClr val="black"/>
                      </a:solidFill>
                      <a:effectLst/>
                      <a:uLnTx/>
                      <a:uFillTx/>
                      <a:latin typeface="Arial"/>
                      <a:ea typeface="微软雅黑"/>
                      <a:cs typeface="+mn-cs"/>
                    </a:rPr>
                    <a:t>Set&lt;Activity&gt; activities=</a:t>
                  </a:r>
                  <a:r>
                    <a:rPr kumimoji="1" lang="en-US" altLang="zh-CN" sz="1600" b="1" i="0" u="none" strike="noStrike" kern="1200" cap="none" spc="0" normalizeH="0" baseline="0" noProof="0" dirty="0" err="1">
                      <a:ln>
                        <a:noFill/>
                      </a:ln>
                      <a:solidFill>
                        <a:prstClr val="black"/>
                      </a:solidFill>
                      <a:effectLst/>
                      <a:uLnTx/>
                      <a:uFillTx/>
                      <a:latin typeface="Arial"/>
                      <a:ea typeface="微软雅黑"/>
                      <a:cs typeface="+mn-cs"/>
                    </a:rPr>
                    <a:t>scanActivity</a:t>
                  </a:r>
                  <a:r>
                    <a:rPr kumimoji="1" lang="en-US" altLang="zh-CN" sz="1600" b="1" i="0" u="none" strike="noStrike" kern="1200" cap="none" spc="0" normalizeH="0" baseline="0" noProof="0" dirty="0">
                      <a:ln>
                        <a:noFill/>
                      </a:ln>
                      <a:solidFill>
                        <a:prstClr val="black"/>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dirty="0">
                      <a:ln>
                        <a:noFill/>
                      </a:ln>
                      <a:solidFill>
                        <a:prstClr val="black"/>
                      </a:solidFill>
                      <a:effectLst/>
                      <a:uLnTx/>
                      <a:uFillTx/>
                      <a:latin typeface="Arial"/>
                      <a:ea typeface="微软雅黑"/>
                      <a:cs typeface="+mn-cs"/>
                    </a:rPr>
                    <a:t>Set&lt;Permission&gt;permissions=</a:t>
                  </a:r>
                  <a:r>
                    <a:rPr kumimoji="1" lang="en-US" altLang="zh-CN" sz="1600" b="1" i="0" u="none" strike="noStrike" kern="1200" cap="none" spc="0" normalizeH="0" baseline="0" noProof="0" dirty="0" err="1">
                      <a:ln>
                        <a:noFill/>
                      </a:ln>
                      <a:solidFill>
                        <a:prstClr val="black"/>
                      </a:solidFill>
                      <a:effectLst/>
                      <a:uLnTx/>
                      <a:uFillTx/>
                      <a:latin typeface="Arial"/>
                      <a:ea typeface="微软雅黑"/>
                      <a:cs typeface="+mn-cs"/>
                    </a:rPr>
                    <a:t>scanPermission</a:t>
                  </a:r>
                  <a:r>
                    <a:rPr kumimoji="1" lang="en-US" altLang="zh-CN" sz="1600" b="1" i="0" u="none" strike="noStrike" kern="1200" cap="none" spc="0" normalizeH="0" baseline="0" noProof="0" dirty="0">
                      <a:ln>
                        <a:noFill/>
                      </a:ln>
                      <a:solidFill>
                        <a:prstClr val="black"/>
                      </a:solidFill>
                      <a:effectLst/>
                      <a:uLnTx/>
                      <a:uFillTx/>
                      <a:latin typeface="Arial"/>
                      <a:ea typeface="微软雅黑"/>
                      <a:cs typeface="+mn-cs"/>
                    </a:rPr>
                    <a:t>();</a:t>
                  </a:r>
                </a:p>
              </p:txBody>
            </p:sp>
            <p:sp>
              <p:nvSpPr>
                <p:cNvPr id="24" name="îŝļíḑê">
                  <a:extLst>
                    <a:ext uri="{FF2B5EF4-FFF2-40B4-BE49-F238E27FC236}">
                      <a16:creationId xmlns:a16="http://schemas.microsoft.com/office/drawing/2014/main" id="{33FD0E3F-16A6-43CD-9AC7-92A64CAC8D2F}"/>
                    </a:ext>
                  </a:extLst>
                </p:cNvPr>
                <p:cNvSpPr/>
                <p:nvPr/>
              </p:nvSpPr>
              <p:spPr>
                <a:xfrm>
                  <a:off x="8843752" y="3312310"/>
                  <a:ext cx="2806761" cy="4332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1" lang="zh-CN" altLang="en-US" sz="1200" b="0" i="0" u="none" strike="noStrike" kern="1200" cap="none" spc="0" normalizeH="0" baseline="0" noProof="0" dirty="0">
                      <a:ln>
                        <a:noFill/>
                      </a:ln>
                      <a:solidFill>
                        <a:prstClr val="black"/>
                      </a:solidFill>
                      <a:effectLst/>
                      <a:uLnTx/>
                      <a:uFillTx/>
                      <a:latin typeface="Arial"/>
                      <a:ea typeface="微软雅黑"/>
                      <a:cs typeface="+mn-cs"/>
                    </a:rPr>
                    <a:t>通过对代码扫描对</a:t>
                  </a:r>
                  <a:r>
                    <a:rPr kumimoji="1" lang="en-US" altLang="zh-CN" sz="1200" b="0" i="0" u="none" strike="noStrike" kern="1200" cap="none" spc="0" normalizeH="0" baseline="0" noProof="0" dirty="0">
                      <a:ln>
                        <a:noFill/>
                      </a:ln>
                      <a:solidFill>
                        <a:prstClr val="black"/>
                      </a:solidFill>
                      <a:effectLst/>
                      <a:uLnTx/>
                      <a:uFillTx/>
                      <a:latin typeface="Arial"/>
                      <a:ea typeface="微软雅黑"/>
                      <a:cs typeface="+mn-cs"/>
                    </a:rPr>
                    <a:t>activities</a:t>
                  </a:r>
                  <a:r>
                    <a:rPr kumimoji="1" lang="zh-CN" altLang="en-US" sz="1200" b="0" i="0" u="none" strike="noStrike" kern="1200" cap="none" spc="0" normalizeH="0" baseline="0" noProof="0" dirty="0">
                      <a:ln>
                        <a:noFill/>
                      </a:ln>
                      <a:solidFill>
                        <a:prstClr val="black"/>
                      </a:solidFill>
                      <a:effectLst/>
                      <a:uLnTx/>
                      <a:uFillTx/>
                      <a:latin typeface="Arial"/>
                      <a:ea typeface="微软雅黑"/>
                      <a:cs typeface="+mn-cs"/>
                    </a:rPr>
                    <a:t>进行补充</a:t>
                  </a:r>
                  <a:endParaRPr kumimoji="1" lang="en-US" altLang="zh-CN" sz="1200" b="0" i="0" u="none" strike="noStrike" kern="1200" cap="none" spc="0" normalizeH="0" baseline="0" noProof="0" dirty="0">
                    <a:ln>
                      <a:noFill/>
                    </a:ln>
                    <a:solidFill>
                      <a:prstClr val="black"/>
                    </a:solidFill>
                    <a:effectLst/>
                    <a:uLnTx/>
                    <a:uFillTx/>
                    <a:latin typeface="Arial"/>
                    <a:ea typeface="微软雅黑"/>
                    <a:cs typeface="+mn-cs"/>
                  </a:endParaRPr>
                </a:p>
              </p:txBody>
            </p:sp>
          </p:grpSp>
          <p:sp>
            <p:nvSpPr>
              <p:cNvPr id="22" name="iSḻïḍe">
                <a:extLst>
                  <a:ext uri="{FF2B5EF4-FFF2-40B4-BE49-F238E27FC236}">
                    <a16:creationId xmlns:a16="http://schemas.microsoft.com/office/drawing/2014/main" id="{D2B38771-D936-44B7-B179-E10D8203A646}"/>
                  </a:ext>
                </a:extLst>
              </p:cNvPr>
              <p:cNvSpPr txBox="1"/>
              <p:nvPr/>
            </p:nvSpPr>
            <p:spPr>
              <a:xfrm>
                <a:off x="3143128" y="2876949"/>
                <a:ext cx="1113749" cy="1326105"/>
              </a:xfrm>
              <a:prstGeom prst="rect">
                <a:avLst/>
              </a:prstGeom>
              <a:noFill/>
            </p:spPr>
            <p:txBody>
              <a:bodyPr wrap="none" lIns="108000" tIns="108000" rIns="108000" bIns="10800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7200" b="1" i="0" u="none" strike="noStrike" kern="1200" cap="none" spc="0" normalizeH="0" baseline="0" noProof="0" dirty="0">
                    <a:ln>
                      <a:noFill/>
                    </a:ln>
                    <a:solidFill>
                      <a:prstClr val="black">
                        <a:lumMod val="50000"/>
                        <a:lumOff val="50000"/>
                        <a:alpha val="20000"/>
                      </a:prstClr>
                    </a:solidFill>
                    <a:effectLst/>
                    <a:uLnTx/>
                    <a:uFillTx/>
                    <a:latin typeface="Arial"/>
                    <a:ea typeface="微软雅黑"/>
                    <a:cs typeface="+mn-cs"/>
                  </a:rPr>
                  <a:t>01</a:t>
                </a:r>
                <a:endParaRPr kumimoji="1" lang="zh-CN" altLang="en-US" sz="7200" b="1" i="0" u="none" strike="noStrike" kern="1200" cap="none" spc="0" normalizeH="0" baseline="0" noProof="0" dirty="0">
                  <a:ln>
                    <a:noFill/>
                  </a:ln>
                  <a:solidFill>
                    <a:prstClr val="black">
                      <a:lumMod val="50000"/>
                      <a:lumOff val="50000"/>
                      <a:alpha val="20000"/>
                    </a:prstClr>
                  </a:solidFill>
                  <a:effectLst/>
                  <a:uLnTx/>
                  <a:uFillTx/>
                  <a:latin typeface="Arial"/>
                  <a:ea typeface="微软雅黑"/>
                  <a:cs typeface="+mn-cs"/>
                </a:endParaRPr>
              </a:p>
            </p:txBody>
          </p:sp>
        </p:grpSp>
        <p:grpSp>
          <p:nvGrpSpPr>
            <p:cNvPr id="13" name="iṣlîḍé">
              <a:extLst>
                <a:ext uri="{FF2B5EF4-FFF2-40B4-BE49-F238E27FC236}">
                  <a16:creationId xmlns:a16="http://schemas.microsoft.com/office/drawing/2014/main" id="{A623DA9E-9704-40ED-A0F3-CE41A35CA796}"/>
                </a:ext>
              </a:extLst>
            </p:cNvPr>
            <p:cNvGrpSpPr/>
            <p:nvPr/>
          </p:nvGrpSpPr>
          <p:grpSpPr>
            <a:xfrm>
              <a:off x="983912" y="2536680"/>
              <a:ext cx="5416889" cy="1326105"/>
              <a:chOff x="-289897" y="4128512"/>
              <a:chExt cx="4849600" cy="1326105"/>
            </a:xfrm>
          </p:grpSpPr>
          <p:sp>
            <p:nvSpPr>
              <p:cNvPr id="17" name="iṡ1iḋè">
                <a:extLst>
                  <a:ext uri="{FF2B5EF4-FFF2-40B4-BE49-F238E27FC236}">
                    <a16:creationId xmlns:a16="http://schemas.microsoft.com/office/drawing/2014/main" id="{32BE0AB6-8053-454F-9DB4-513C3BBC9477}"/>
                  </a:ext>
                </a:extLst>
              </p:cNvPr>
              <p:cNvSpPr/>
              <p:nvPr/>
            </p:nvSpPr>
            <p:spPr>
              <a:xfrm>
                <a:off x="898431" y="4559398"/>
                <a:ext cx="3661272" cy="464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dirty="0" err="1">
                    <a:ln>
                      <a:noFill/>
                    </a:ln>
                    <a:solidFill>
                      <a:srgbClr val="92278F"/>
                    </a:solidFill>
                    <a:effectLst/>
                    <a:uLnTx/>
                    <a:uFillTx/>
                    <a:latin typeface="Arial"/>
                    <a:ea typeface="微软雅黑"/>
                    <a:cs typeface="+mn-cs"/>
                  </a:rPr>
                  <a:t>activityactivities.addAll</a:t>
                </a:r>
                <a:r>
                  <a:rPr kumimoji="1" lang="en-US" altLang="zh-CN" sz="1600" b="1" i="0" u="none" strike="noStrike" kern="1200" cap="none" spc="0" normalizeH="0" baseline="0" noProof="0" dirty="0">
                    <a:ln>
                      <a:noFill/>
                    </a:ln>
                    <a:solidFill>
                      <a:srgbClr val="92278F"/>
                    </a:solidFill>
                    <a:effectLst/>
                    <a:uLnTx/>
                    <a:uFillTx/>
                    <a:latin typeface="Arial"/>
                    <a:ea typeface="微软雅黑"/>
                    <a:cs typeface="+mn-cs"/>
                  </a:rPr>
                  <a:t>(</a:t>
                </a:r>
                <a:r>
                  <a:rPr kumimoji="1" lang="en-US" altLang="zh-CN" sz="1600" b="1" i="0" u="none" strike="noStrike" kern="1200" cap="none" spc="0" normalizeH="0" baseline="0" noProof="0" dirty="0" err="1">
                    <a:ln>
                      <a:noFill/>
                    </a:ln>
                    <a:solidFill>
                      <a:srgbClr val="92278F"/>
                    </a:solidFill>
                    <a:effectLst/>
                    <a:uLnTx/>
                    <a:uFillTx/>
                    <a:latin typeface="Arial"/>
                    <a:ea typeface="微软雅黑"/>
                    <a:cs typeface="+mn-cs"/>
                  </a:rPr>
                  <a:t>scanFunction</a:t>
                </a:r>
                <a:r>
                  <a:rPr kumimoji="1" lang="en-US" altLang="zh-CN" sz="1600" b="1" i="0" u="none" strike="noStrike" kern="1200" cap="none" spc="0" normalizeH="0" baseline="0" noProof="0" dirty="0">
                    <a:ln>
                      <a:noFill/>
                    </a:ln>
                    <a:solidFill>
                      <a:srgbClr val="92278F"/>
                    </a:solidFill>
                    <a:effectLst/>
                    <a:uLnTx/>
                    <a:uFillTx/>
                    <a:latin typeface="Arial"/>
                    <a:ea typeface="微软雅黑"/>
                    <a:cs typeface="+mn-cs"/>
                  </a:rPr>
                  <a:t>());</a:t>
                </a:r>
              </a:p>
            </p:txBody>
          </p:sp>
          <p:sp>
            <p:nvSpPr>
              <p:cNvPr id="16" name="iśļïdé">
                <a:extLst>
                  <a:ext uri="{FF2B5EF4-FFF2-40B4-BE49-F238E27FC236}">
                    <a16:creationId xmlns:a16="http://schemas.microsoft.com/office/drawing/2014/main" id="{E9F949C6-3951-4B2B-BAD0-FF2BC62DFD46}"/>
                  </a:ext>
                </a:extLst>
              </p:cNvPr>
              <p:cNvSpPr txBox="1"/>
              <p:nvPr/>
            </p:nvSpPr>
            <p:spPr>
              <a:xfrm>
                <a:off x="-289897" y="4128512"/>
                <a:ext cx="1113749" cy="1326105"/>
              </a:xfrm>
              <a:prstGeom prst="rect">
                <a:avLst/>
              </a:prstGeom>
              <a:noFill/>
            </p:spPr>
            <p:txBody>
              <a:bodyPr wrap="none" lIns="108000" tIns="108000" rIns="108000" bIns="10800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7200" b="1" i="0" u="none" strike="noStrike" kern="1200" cap="none" spc="0" normalizeH="0" baseline="0" noProof="0" dirty="0">
                    <a:ln>
                      <a:noFill/>
                    </a:ln>
                    <a:solidFill>
                      <a:srgbClr val="92278F">
                        <a:alpha val="20000"/>
                      </a:srgbClr>
                    </a:solidFill>
                    <a:effectLst/>
                    <a:uLnTx/>
                    <a:uFillTx/>
                    <a:latin typeface="Arial"/>
                    <a:ea typeface="微软雅黑"/>
                    <a:cs typeface="+mn-cs"/>
                  </a:rPr>
                  <a:t>02</a:t>
                </a:r>
                <a:endParaRPr kumimoji="1" lang="zh-CN" altLang="en-US" sz="7200" b="1" i="0" u="none" strike="noStrike" kern="1200" cap="none" spc="0" normalizeH="0" baseline="0" noProof="0" dirty="0">
                  <a:ln>
                    <a:noFill/>
                  </a:ln>
                  <a:solidFill>
                    <a:srgbClr val="92278F">
                      <a:alpha val="20000"/>
                    </a:srgbClr>
                  </a:solidFill>
                  <a:effectLst/>
                  <a:uLnTx/>
                  <a:uFillTx/>
                  <a:latin typeface="Arial"/>
                  <a:ea typeface="微软雅黑"/>
                  <a:cs typeface="+mn-cs"/>
                </a:endParaRPr>
              </a:p>
            </p:txBody>
          </p:sp>
        </p:grpSp>
        <p:grpSp>
          <p:nvGrpSpPr>
            <p:cNvPr id="7" name="îṩḻîḋê">
              <a:extLst>
                <a:ext uri="{FF2B5EF4-FFF2-40B4-BE49-F238E27FC236}">
                  <a16:creationId xmlns:a16="http://schemas.microsoft.com/office/drawing/2014/main" id="{2ABEA13E-3D14-411F-87F4-CDE6C7965B94}"/>
                </a:ext>
              </a:extLst>
            </p:cNvPr>
            <p:cNvGrpSpPr/>
            <p:nvPr/>
          </p:nvGrpSpPr>
          <p:grpSpPr>
            <a:xfrm>
              <a:off x="983912" y="3971897"/>
              <a:ext cx="9854174" cy="1326105"/>
              <a:chOff x="-3747183" y="5563729"/>
              <a:chExt cx="8822186" cy="1326105"/>
            </a:xfrm>
          </p:grpSpPr>
          <p:grpSp>
            <p:nvGrpSpPr>
              <p:cNvPr id="9" name="ïṣ1ïḋè">
                <a:extLst>
                  <a:ext uri="{FF2B5EF4-FFF2-40B4-BE49-F238E27FC236}">
                    <a16:creationId xmlns:a16="http://schemas.microsoft.com/office/drawing/2014/main" id="{B496FB30-AC94-4F0B-8533-E43984315EA2}"/>
                  </a:ext>
                </a:extLst>
              </p:cNvPr>
              <p:cNvGrpSpPr/>
              <p:nvPr/>
            </p:nvGrpSpPr>
            <p:grpSpPr>
              <a:xfrm>
                <a:off x="-2558856" y="5892344"/>
                <a:ext cx="7633859" cy="914582"/>
                <a:chOff x="-2944596" y="4711781"/>
                <a:chExt cx="7633859" cy="914582"/>
              </a:xfrm>
            </p:grpSpPr>
            <p:sp>
              <p:nvSpPr>
                <p:cNvPr id="11" name="ïṥľiḍe">
                  <a:extLst>
                    <a:ext uri="{FF2B5EF4-FFF2-40B4-BE49-F238E27FC236}">
                      <a16:creationId xmlns:a16="http://schemas.microsoft.com/office/drawing/2014/main" id="{789AB729-B482-464A-8DC2-27671A38B276}"/>
                    </a:ext>
                  </a:extLst>
                </p:cNvPr>
                <p:cNvSpPr/>
                <p:nvPr/>
              </p:nvSpPr>
              <p:spPr>
                <a:xfrm>
                  <a:off x="-2944596" y="4773559"/>
                  <a:ext cx="6410129" cy="464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600" b="1" i="0" u="none" strike="noStrike" kern="1200" cap="none" spc="0" normalizeH="0" baseline="0" noProof="0" dirty="0">
                      <a:ln>
                        <a:noFill/>
                      </a:ln>
                      <a:solidFill>
                        <a:prstClr val="black"/>
                      </a:solidFill>
                      <a:effectLst/>
                      <a:uLnTx/>
                      <a:uFillTx/>
                      <a:latin typeface="Arial"/>
                      <a:ea typeface="微软雅黑"/>
                      <a:cs typeface="+mn-cs"/>
                    </a:rPr>
                    <a:t>Set&lt;Activity&gt; </a:t>
                  </a:r>
                  <a:r>
                    <a:rPr kumimoji="1" lang="en-US" altLang="zh-CN" sz="1600" b="1" i="0" u="none" strike="noStrike" kern="1200" cap="none" spc="0" normalizeH="0" baseline="0" noProof="0" dirty="0" err="1">
                      <a:ln>
                        <a:noFill/>
                      </a:ln>
                      <a:solidFill>
                        <a:prstClr val="black"/>
                      </a:solidFill>
                      <a:effectLst/>
                      <a:uLnTx/>
                      <a:uFillTx/>
                      <a:latin typeface="Arial"/>
                      <a:ea typeface="微软雅黑"/>
                      <a:cs typeface="+mn-cs"/>
                    </a:rPr>
                    <a:t>newActivities</a:t>
                  </a:r>
                  <a:r>
                    <a:rPr kumimoji="1" lang="en-US" altLang="zh-CN" sz="1600" b="1" i="0" u="none" strike="noStrike" kern="1200" cap="none" spc="0" normalizeH="0" baseline="0" noProof="0" dirty="0">
                      <a:ln>
                        <a:noFill/>
                      </a:ln>
                      <a:solidFill>
                        <a:prstClr val="black"/>
                      </a:solidFill>
                      <a:effectLst/>
                      <a:uLnTx/>
                      <a:uFillTx/>
                      <a:latin typeface="Arial"/>
                      <a:ea typeface="微软雅黑"/>
                      <a:cs typeface="+mn-cs"/>
                    </a:rPr>
                    <a:t>=</a:t>
                  </a:r>
                  <a:r>
                    <a:rPr kumimoji="1" lang="en-US" altLang="zh-CN" sz="1600" b="1" i="0" u="none" strike="noStrike" kern="1200" cap="none" spc="0" normalizeH="0" baseline="0" noProof="0" dirty="0" err="1">
                      <a:ln>
                        <a:noFill/>
                      </a:ln>
                      <a:solidFill>
                        <a:prstClr val="black"/>
                      </a:solidFill>
                      <a:effectLst/>
                      <a:uLnTx/>
                      <a:uFillTx/>
                      <a:latin typeface="Arial"/>
                      <a:ea typeface="微软雅黑"/>
                      <a:cs typeface="+mn-cs"/>
                    </a:rPr>
                    <a:t>filterActivity</a:t>
                  </a:r>
                  <a:r>
                    <a:rPr kumimoji="1" lang="en-US" altLang="zh-CN" sz="1600" b="1" i="0" u="none" strike="noStrike" kern="1200" cap="none" spc="0" normalizeH="0" baseline="0" noProof="0" dirty="0">
                      <a:ln>
                        <a:noFill/>
                      </a:ln>
                      <a:solidFill>
                        <a:prstClr val="black"/>
                      </a:solidFill>
                      <a:effectLst/>
                      <a:uLnTx/>
                      <a:uFillTx/>
                      <a:latin typeface="Arial"/>
                      <a:ea typeface="微软雅黑"/>
                      <a:cs typeface="+mn-cs"/>
                    </a:rPr>
                    <a:t>();</a:t>
                  </a:r>
                </a:p>
              </p:txBody>
            </p:sp>
            <p:sp>
              <p:nvSpPr>
                <p:cNvPr id="12" name="islïḓè">
                  <a:extLst>
                    <a:ext uri="{FF2B5EF4-FFF2-40B4-BE49-F238E27FC236}">
                      <a16:creationId xmlns:a16="http://schemas.microsoft.com/office/drawing/2014/main" id="{0DC3F335-0344-4F54-BE3C-D17F229FF524}"/>
                    </a:ext>
                  </a:extLst>
                </p:cNvPr>
                <p:cNvSpPr/>
                <p:nvPr/>
              </p:nvSpPr>
              <p:spPr>
                <a:xfrm>
                  <a:off x="1882502" y="4711781"/>
                  <a:ext cx="2806761" cy="9145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1" lang="zh-CN" altLang="en-US" sz="1200" dirty="0">
                      <a:solidFill>
                        <a:prstClr val="black"/>
                      </a:solidFill>
                      <a:latin typeface="Arial"/>
                      <a:ea typeface="微软雅黑"/>
                    </a:rPr>
                    <a:t>对已获得的</a:t>
                  </a:r>
                  <a:r>
                    <a:rPr kumimoji="1" lang="en-US" altLang="zh-CN" sz="1200" dirty="0">
                      <a:solidFill>
                        <a:prstClr val="black"/>
                      </a:solidFill>
                      <a:latin typeface="Arial"/>
                      <a:ea typeface="微软雅黑"/>
                    </a:rPr>
                    <a:t>activity</a:t>
                  </a:r>
                  <a:r>
                    <a:rPr kumimoji="1" lang="zh-CN" altLang="en-US" sz="1200" dirty="0">
                      <a:solidFill>
                        <a:prstClr val="black"/>
                      </a:solidFill>
                      <a:latin typeface="Arial"/>
                      <a:ea typeface="微软雅黑"/>
                    </a:rPr>
                    <a:t>内容通过</a:t>
                  </a:r>
                  <a:r>
                    <a:rPr kumimoji="1" lang="en-US" altLang="zh-CN" sz="1200" dirty="0">
                      <a:solidFill>
                        <a:prstClr val="black"/>
                      </a:solidFill>
                      <a:latin typeface="Arial"/>
                      <a:ea typeface="微软雅黑"/>
                    </a:rPr>
                    <a:t>permission</a:t>
                  </a:r>
                  <a:r>
                    <a:rPr kumimoji="1" lang="zh-CN" altLang="en-US" sz="1200" dirty="0">
                      <a:solidFill>
                        <a:prstClr val="black"/>
                      </a:solidFill>
                      <a:latin typeface="Arial"/>
                      <a:ea typeface="微软雅黑"/>
                    </a:rPr>
                    <a:t>的内容进行过滤。因为没有经过</a:t>
                  </a:r>
                  <a:r>
                    <a:rPr kumimoji="1" lang="en-US" altLang="zh-CN" sz="1200" dirty="0">
                      <a:solidFill>
                        <a:prstClr val="black"/>
                      </a:solidFill>
                      <a:latin typeface="Arial"/>
                      <a:ea typeface="微软雅黑"/>
                    </a:rPr>
                    <a:t>permission</a:t>
                  </a:r>
                  <a:r>
                    <a:rPr kumimoji="1" lang="zh-CN" altLang="en-US" sz="1200" dirty="0">
                      <a:solidFill>
                        <a:prstClr val="black"/>
                      </a:solidFill>
                      <a:latin typeface="Arial"/>
                      <a:ea typeface="微软雅黑"/>
                    </a:rPr>
                    <a:t>允许的行为无法进行</a:t>
                  </a:r>
                  <a:endParaRPr kumimoji="1" lang="en-US" altLang="zh-CN" sz="1200" b="0" i="0" u="none" strike="noStrike" kern="1200" cap="none" spc="0" normalizeH="0" baseline="0" noProof="0" dirty="0">
                    <a:ln>
                      <a:noFill/>
                    </a:ln>
                    <a:solidFill>
                      <a:prstClr val="black"/>
                    </a:solidFill>
                    <a:effectLst/>
                    <a:uLnTx/>
                    <a:uFillTx/>
                    <a:latin typeface="Arial"/>
                    <a:ea typeface="微软雅黑"/>
                    <a:cs typeface="+mn-cs"/>
                  </a:endParaRPr>
                </a:p>
              </p:txBody>
            </p:sp>
          </p:grpSp>
          <p:sp>
            <p:nvSpPr>
              <p:cNvPr id="10" name="îṡ1iḑê">
                <a:extLst>
                  <a:ext uri="{FF2B5EF4-FFF2-40B4-BE49-F238E27FC236}">
                    <a16:creationId xmlns:a16="http://schemas.microsoft.com/office/drawing/2014/main" id="{33ADC61C-67CC-4B2F-A8EA-7E8CCF40F94C}"/>
                  </a:ext>
                </a:extLst>
              </p:cNvPr>
              <p:cNvSpPr txBox="1"/>
              <p:nvPr/>
            </p:nvSpPr>
            <p:spPr>
              <a:xfrm>
                <a:off x="-3747183" y="5563729"/>
                <a:ext cx="1113749" cy="1326105"/>
              </a:xfrm>
              <a:prstGeom prst="rect">
                <a:avLst/>
              </a:prstGeom>
              <a:noFill/>
            </p:spPr>
            <p:txBody>
              <a:bodyPr wrap="none" lIns="108000" tIns="108000" rIns="108000" bIns="10800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7200" b="1" i="0" u="none" strike="noStrike" kern="1200" cap="none" spc="0" normalizeH="0" baseline="0" noProof="0" dirty="0">
                    <a:ln>
                      <a:noFill/>
                    </a:ln>
                    <a:solidFill>
                      <a:prstClr val="black">
                        <a:lumMod val="50000"/>
                        <a:lumOff val="50000"/>
                        <a:alpha val="20000"/>
                      </a:prstClr>
                    </a:solidFill>
                    <a:effectLst/>
                    <a:uLnTx/>
                    <a:uFillTx/>
                    <a:latin typeface="Arial"/>
                    <a:ea typeface="微软雅黑"/>
                    <a:cs typeface="+mn-cs"/>
                  </a:rPr>
                  <a:t>03</a:t>
                </a:r>
                <a:endParaRPr kumimoji="1" lang="zh-CN" altLang="en-US" sz="7200" b="1" i="0" u="none" strike="noStrike" kern="1200" cap="none" spc="0" normalizeH="0" baseline="0" noProof="0" dirty="0">
                  <a:ln>
                    <a:noFill/>
                  </a:ln>
                  <a:solidFill>
                    <a:prstClr val="black">
                      <a:lumMod val="50000"/>
                      <a:lumOff val="50000"/>
                      <a:alpha val="20000"/>
                    </a:prstClr>
                  </a:solidFill>
                  <a:effectLst/>
                  <a:uLnTx/>
                  <a:uFillTx/>
                  <a:latin typeface="Arial"/>
                  <a:ea typeface="微软雅黑"/>
                  <a:cs typeface="+mn-cs"/>
                </a:endParaRPr>
              </a:p>
            </p:txBody>
          </p:sp>
        </p:grpSp>
      </p:grpSp>
      <p:sp>
        <p:nvSpPr>
          <p:cNvPr id="33" name="îŝļíḑê">
            <a:extLst>
              <a:ext uri="{FF2B5EF4-FFF2-40B4-BE49-F238E27FC236}">
                <a16:creationId xmlns:a16="http://schemas.microsoft.com/office/drawing/2014/main" id="{582B677E-69CA-4F55-946C-9434C6D0B87C}"/>
              </a:ext>
            </a:extLst>
          </p:cNvPr>
          <p:cNvSpPr/>
          <p:nvPr/>
        </p:nvSpPr>
        <p:spPr>
          <a:xfrm>
            <a:off x="7542074" y="1929110"/>
            <a:ext cx="3135086" cy="9145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1" lang="zh-CN" altLang="en-US" sz="1200" dirty="0">
                <a:solidFill>
                  <a:prstClr val="black"/>
                </a:solidFill>
                <a:latin typeface="Arial"/>
                <a:ea typeface="微软雅黑"/>
              </a:rPr>
              <a:t>通过对</a:t>
            </a:r>
            <a:r>
              <a:rPr kumimoji="1" lang="en-US" altLang="zh-CN" sz="1200" dirty="0">
                <a:solidFill>
                  <a:prstClr val="black"/>
                </a:solidFill>
                <a:latin typeface="Arial"/>
                <a:ea typeface="微软雅黑"/>
              </a:rPr>
              <a:t>manifest</a:t>
            </a:r>
            <a:r>
              <a:rPr kumimoji="1" lang="zh-CN" altLang="en-US" sz="1200" dirty="0">
                <a:solidFill>
                  <a:prstClr val="black"/>
                </a:solidFill>
                <a:latin typeface="Arial"/>
                <a:ea typeface="微软雅黑"/>
              </a:rPr>
              <a:t>进行扫描获取</a:t>
            </a:r>
            <a:r>
              <a:rPr kumimoji="1" lang="en-US" altLang="zh-CN" sz="1200" dirty="0">
                <a:solidFill>
                  <a:prstClr val="black"/>
                </a:solidFill>
                <a:latin typeface="Arial"/>
                <a:ea typeface="微软雅黑"/>
              </a:rPr>
              <a:t>activity</a:t>
            </a:r>
            <a:r>
              <a:rPr kumimoji="1" lang="zh-CN" altLang="en-US" sz="1200" dirty="0">
                <a:solidFill>
                  <a:prstClr val="black"/>
                </a:solidFill>
                <a:latin typeface="Arial"/>
                <a:ea typeface="微软雅黑"/>
              </a:rPr>
              <a:t>内容。</a:t>
            </a:r>
            <a:r>
              <a:rPr kumimoji="1" lang="zh-CN" altLang="en-US" sz="1200" b="0" i="0" u="none" strike="noStrike" kern="1200" cap="none" spc="0" normalizeH="0" baseline="0" noProof="0" dirty="0">
                <a:ln>
                  <a:noFill/>
                </a:ln>
                <a:solidFill>
                  <a:prstClr val="black"/>
                </a:solidFill>
                <a:effectLst/>
                <a:uLnTx/>
                <a:uFillTx/>
                <a:latin typeface="Arial"/>
                <a:ea typeface="微软雅黑"/>
                <a:cs typeface="+mn-cs"/>
              </a:rPr>
              <a:t>未写在</a:t>
            </a:r>
            <a:r>
              <a:rPr kumimoji="1" lang="en-US" altLang="zh-CN" sz="1200" b="0" i="0" u="none" strike="noStrike" kern="1200" cap="none" spc="0" normalizeH="0" baseline="0" noProof="0" dirty="0">
                <a:ln>
                  <a:noFill/>
                </a:ln>
                <a:solidFill>
                  <a:prstClr val="black"/>
                </a:solidFill>
                <a:effectLst/>
                <a:uLnTx/>
                <a:uFillTx/>
                <a:latin typeface="Arial"/>
                <a:ea typeface="微软雅黑"/>
                <a:cs typeface="+mn-cs"/>
              </a:rPr>
              <a:t>manifest</a:t>
            </a:r>
            <a:r>
              <a:rPr kumimoji="1" lang="zh-CN" altLang="en-US" sz="1200" b="0" i="0" u="none" strike="noStrike" kern="1200" cap="none" spc="0" normalizeH="0" baseline="0" noProof="0" dirty="0">
                <a:ln>
                  <a:noFill/>
                </a:ln>
                <a:solidFill>
                  <a:prstClr val="black"/>
                </a:solidFill>
                <a:effectLst/>
                <a:uLnTx/>
                <a:uFillTx/>
                <a:latin typeface="Arial"/>
                <a:ea typeface="微软雅黑"/>
                <a:cs typeface="+mn-cs"/>
              </a:rPr>
              <a:t>中的</a:t>
            </a:r>
            <a:r>
              <a:rPr kumimoji="1" lang="en-US" altLang="zh-CN" sz="1200" b="0" i="0" u="none" strike="noStrike" kern="1200" cap="none" spc="0" normalizeH="0" baseline="0" noProof="0" dirty="0">
                <a:ln>
                  <a:noFill/>
                </a:ln>
                <a:solidFill>
                  <a:prstClr val="black"/>
                </a:solidFill>
                <a:effectLst/>
                <a:uLnTx/>
                <a:uFillTx/>
                <a:latin typeface="Arial"/>
                <a:ea typeface="微软雅黑"/>
                <a:cs typeface="+mn-cs"/>
              </a:rPr>
              <a:t>activity</a:t>
            </a:r>
            <a:r>
              <a:rPr kumimoji="1" lang="zh-CN" altLang="en-US" sz="1200" b="0" i="0" u="none" strike="noStrike" kern="1200" cap="none" spc="0" normalizeH="0" baseline="0" noProof="0" dirty="0">
                <a:ln>
                  <a:noFill/>
                </a:ln>
                <a:solidFill>
                  <a:prstClr val="black"/>
                </a:solidFill>
                <a:effectLst/>
                <a:uLnTx/>
                <a:uFillTx/>
                <a:latin typeface="Arial"/>
                <a:ea typeface="微软雅黑"/>
                <a:cs typeface="+mn-cs"/>
              </a:rPr>
              <a:t>会被安卓系统所忽略而无法执行</a:t>
            </a:r>
            <a:endParaRPr kumimoji="1" lang="en-US" altLang="zh-CN" sz="1200" b="0" i="0" u="none" strike="noStrike" kern="1200" cap="none" spc="0" normalizeH="0" baseline="0" noProof="0" dirty="0">
              <a:ln>
                <a:noFill/>
              </a:ln>
              <a:solidFill>
                <a:prstClr val="black"/>
              </a:solidFill>
              <a:effectLst/>
              <a:uLnTx/>
              <a:uFillTx/>
              <a:latin typeface="Arial"/>
              <a:ea typeface="微软雅黑"/>
              <a:cs typeface="+mn-cs"/>
            </a:endParaRPr>
          </a:p>
        </p:txBody>
      </p:sp>
    </p:spTree>
    <p:custDataLst>
      <p:tags r:id="rId1"/>
    </p:custDataLst>
    <p:extLst>
      <p:ext uri="{BB962C8B-B14F-4D97-AF65-F5344CB8AC3E}">
        <p14:creationId xmlns:p14="http://schemas.microsoft.com/office/powerpoint/2010/main" val="18623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189EFC4-D3B0-4175-AF09-98E547083A61}"/>
              </a:ext>
            </a:extLst>
          </p:cNvPr>
          <p:cNvSpPr txBox="1"/>
          <p:nvPr/>
        </p:nvSpPr>
        <p:spPr>
          <a:xfrm>
            <a:off x="7474998" y="2741849"/>
            <a:ext cx="398134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使用预制词典对代码行为和政策行为的符合判断</a:t>
            </a:r>
          </a:p>
        </p:txBody>
      </p:sp>
      <p:pic>
        <p:nvPicPr>
          <p:cNvPr id="5" name="图片 4">
            <a:extLst>
              <a:ext uri="{FF2B5EF4-FFF2-40B4-BE49-F238E27FC236}">
                <a16:creationId xmlns:a16="http://schemas.microsoft.com/office/drawing/2014/main" id="{1632B477-6CB8-4496-9D44-E95478D16ED1}"/>
              </a:ext>
            </a:extLst>
          </p:cNvPr>
          <p:cNvPicPr>
            <a:picLocks noChangeAspect="1"/>
          </p:cNvPicPr>
          <p:nvPr/>
        </p:nvPicPr>
        <p:blipFill>
          <a:blip r:embed="rId2"/>
          <a:stretch>
            <a:fillRect/>
          </a:stretch>
        </p:blipFill>
        <p:spPr>
          <a:xfrm>
            <a:off x="735653" y="1445623"/>
            <a:ext cx="5852667" cy="3238781"/>
          </a:xfrm>
          <a:prstGeom prst="rect">
            <a:avLst/>
          </a:prstGeom>
        </p:spPr>
      </p:pic>
    </p:spTree>
    <p:extLst>
      <p:ext uri="{BB962C8B-B14F-4D97-AF65-F5344CB8AC3E}">
        <p14:creationId xmlns:p14="http://schemas.microsoft.com/office/powerpoint/2010/main" val="656668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confont-11655-2733919">
            <a:extLst>
              <a:ext uri="{FF2B5EF4-FFF2-40B4-BE49-F238E27FC236}">
                <a16:creationId xmlns:a16="http://schemas.microsoft.com/office/drawing/2014/main" id="{EC777B80-6807-4C9E-BDCE-37AA56E743A4}"/>
              </a:ext>
            </a:extLst>
          </p:cNvPr>
          <p:cNvSpPr/>
          <p:nvPr/>
        </p:nvSpPr>
        <p:spPr>
          <a:xfrm>
            <a:off x="3633052" y="2389267"/>
            <a:ext cx="3988994" cy="1489263"/>
          </a:xfrm>
          <a:custGeom>
            <a:avLst/>
            <a:gdLst>
              <a:gd name="T0" fmla="*/ 8272 w 8272"/>
              <a:gd name="T1" fmla="*/ 7269 h 8064"/>
              <a:gd name="T2" fmla="*/ 7477 w 8272"/>
              <a:gd name="T3" fmla="*/ 8064 h 8064"/>
              <a:gd name="T4" fmla="*/ 795 w 8272"/>
              <a:gd name="T5" fmla="*/ 8064 h 8064"/>
              <a:gd name="T6" fmla="*/ 0 w 8272"/>
              <a:gd name="T7" fmla="*/ 7269 h 8064"/>
              <a:gd name="T8" fmla="*/ 0 w 8272"/>
              <a:gd name="T9" fmla="*/ 795 h 8064"/>
              <a:gd name="T10" fmla="*/ 795 w 8272"/>
              <a:gd name="T11" fmla="*/ 0 h 8064"/>
              <a:gd name="T12" fmla="*/ 7477 w 8272"/>
              <a:gd name="T13" fmla="*/ 0 h 8064"/>
              <a:gd name="T14" fmla="*/ 8272 w 8272"/>
              <a:gd name="T15" fmla="*/ 795 h 8064"/>
              <a:gd name="T16" fmla="*/ 8272 w 8272"/>
              <a:gd name="T17" fmla="*/ 7269 h 8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72" h="8064">
                <a:moveTo>
                  <a:pt x="8272" y="7269"/>
                </a:moveTo>
                <a:cubicBezTo>
                  <a:pt x="8272" y="7708"/>
                  <a:pt x="7916" y="8064"/>
                  <a:pt x="7477" y="8064"/>
                </a:cubicBezTo>
                <a:lnTo>
                  <a:pt x="795" y="8064"/>
                </a:lnTo>
                <a:cubicBezTo>
                  <a:pt x="356" y="8064"/>
                  <a:pt x="0" y="7708"/>
                  <a:pt x="0" y="7269"/>
                </a:cubicBezTo>
                <a:lnTo>
                  <a:pt x="0" y="795"/>
                </a:lnTo>
                <a:cubicBezTo>
                  <a:pt x="0" y="357"/>
                  <a:pt x="354" y="0"/>
                  <a:pt x="795" y="0"/>
                </a:cubicBezTo>
                <a:lnTo>
                  <a:pt x="7477" y="0"/>
                </a:lnTo>
                <a:cubicBezTo>
                  <a:pt x="7915" y="0"/>
                  <a:pt x="8272" y="357"/>
                  <a:pt x="8272" y="795"/>
                </a:cubicBezTo>
                <a:lnTo>
                  <a:pt x="8272" y="726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white"/>
                </a:solidFill>
                <a:effectLst/>
                <a:uLnTx/>
                <a:uFillTx/>
                <a:latin typeface="Arial"/>
                <a:ea typeface="微软雅黑"/>
                <a:cs typeface="+mn-cs"/>
              </a:rPr>
              <a:t>隐私政策文本分析</a:t>
            </a:r>
            <a:endParaRPr kumimoji="0" lang="en-US" sz="3600" b="1" i="0" u="none" strike="noStrike" kern="1200" cap="none" spc="0" normalizeH="0" baseline="0" noProof="0" dirty="0">
              <a:ln>
                <a:noFill/>
              </a:ln>
              <a:solidFill>
                <a:prstClr val="white"/>
              </a:solidFill>
              <a:effectLst/>
              <a:uLnTx/>
              <a:uFillTx/>
              <a:latin typeface="Arial"/>
              <a:ea typeface="微软雅黑"/>
              <a:cs typeface="+mn-cs"/>
            </a:endParaRPr>
          </a:p>
        </p:txBody>
      </p:sp>
    </p:spTree>
    <p:custDataLst>
      <p:tags r:id="rId1"/>
    </p:custDataLst>
    <p:extLst>
      <p:ext uri="{BB962C8B-B14F-4D97-AF65-F5344CB8AC3E}">
        <p14:creationId xmlns:p14="http://schemas.microsoft.com/office/powerpoint/2010/main" val="12269775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41538" y="978421"/>
            <a:ext cx="10102788" cy="523220"/>
          </a:xfrm>
          <a:prstGeom prst="rect">
            <a:avLst/>
          </a:prstGeom>
          <a:noFill/>
        </p:spPr>
        <p:txBody>
          <a:bodyPr wrap="square" rtlCol="0">
            <a:spAutoFit/>
          </a:bodyPr>
          <a:lstStyle/>
          <a:p>
            <a:r>
              <a:rPr lang="en-US" altLang="zh-CN" sz="2800" dirty="0"/>
              <a:t>	</a:t>
            </a:r>
          </a:p>
        </p:txBody>
      </p:sp>
      <p:sp>
        <p:nvSpPr>
          <p:cNvPr id="2" name="文本框 1">
            <a:extLst>
              <a:ext uri="{FF2B5EF4-FFF2-40B4-BE49-F238E27FC236}">
                <a16:creationId xmlns:a16="http://schemas.microsoft.com/office/drawing/2014/main" id="{8302C45B-D494-4A6D-A844-4021CCA2D448}"/>
              </a:ext>
            </a:extLst>
          </p:cNvPr>
          <p:cNvSpPr txBox="1"/>
          <p:nvPr/>
        </p:nvSpPr>
        <p:spPr>
          <a:xfrm>
            <a:off x="1831565" y="532144"/>
            <a:ext cx="7781192" cy="646331"/>
          </a:xfrm>
          <a:prstGeom prst="rect">
            <a:avLst/>
          </a:prstGeom>
          <a:noFill/>
        </p:spPr>
        <p:txBody>
          <a:bodyPr wrap="square" rtlCol="0" anchor="ctr">
            <a:spAutoFit/>
          </a:bodyPr>
          <a:lstStyle/>
          <a:p>
            <a:pPr algn="ctr"/>
            <a:r>
              <a:rPr lang="zh-CN" altLang="en-US" sz="3600" b="1" dirty="0"/>
              <a:t>数据来源</a:t>
            </a:r>
          </a:p>
        </p:txBody>
      </p:sp>
      <p:sp>
        <p:nvSpPr>
          <p:cNvPr id="8" name="文本框 7">
            <a:extLst>
              <a:ext uri="{FF2B5EF4-FFF2-40B4-BE49-F238E27FC236}">
                <a16:creationId xmlns:a16="http://schemas.microsoft.com/office/drawing/2014/main" id="{24C8EF56-4933-4B15-BAB6-CC713E05D9C0}"/>
              </a:ext>
            </a:extLst>
          </p:cNvPr>
          <p:cNvSpPr txBox="1"/>
          <p:nvPr/>
        </p:nvSpPr>
        <p:spPr>
          <a:xfrm>
            <a:off x="1148634" y="1555319"/>
            <a:ext cx="10229202" cy="5078313"/>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latin typeface="+mn-ea"/>
              </a:rPr>
              <a:t>数据概况</a:t>
            </a:r>
            <a:r>
              <a:rPr lang="zh-CN" altLang="en-US" dirty="0">
                <a:latin typeface="+mn-ea"/>
              </a:rPr>
              <a:t>	 </a:t>
            </a:r>
            <a:endParaRPr lang="en-US" altLang="zh-CN" dirty="0">
              <a:latin typeface="+mn-ea"/>
            </a:endParaRPr>
          </a:p>
          <a:p>
            <a:pPr marL="342900" indent="-342900">
              <a:buFont typeface="Arial" panose="020B0604020202020204" pitchFamily="34" charset="0"/>
              <a:buChar char="•"/>
            </a:pPr>
            <a:endParaRPr lang="zh-CN" altLang="en-US" dirty="0">
              <a:latin typeface="+mn-ea"/>
            </a:endParaRPr>
          </a:p>
          <a:p>
            <a:pPr lvl="1"/>
            <a:r>
              <a:rPr lang="zh-CN" altLang="en-US" dirty="0">
                <a:latin typeface="+mn-ea"/>
              </a:rPr>
              <a:t>数据源：本次研究数据主要来源于官方公布的隐私政策，用户输入软件的</a:t>
            </a:r>
            <a:r>
              <a:rPr lang="en-US" altLang="zh-CN" dirty="0" err="1">
                <a:latin typeface="+mn-ea"/>
              </a:rPr>
              <a:t>apk</a:t>
            </a:r>
            <a:r>
              <a:rPr lang="zh-CN" altLang="en-US" dirty="0">
                <a:latin typeface="+mn-ea"/>
              </a:rPr>
              <a:t>文件和对应公布的隐私政策，输出扫描后的分析结果。</a:t>
            </a:r>
            <a:endParaRPr lang="en-US" altLang="zh-CN" dirty="0">
              <a:latin typeface="+mn-ea"/>
            </a:endParaRPr>
          </a:p>
          <a:p>
            <a:endParaRPr lang="zh-CN" altLang="en-US" dirty="0">
              <a:latin typeface="+mn-ea"/>
            </a:endParaRPr>
          </a:p>
          <a:p>
            <a:pPr marL="342900" indent="-342900">
              <a:buFont typeface="Arial" panose="020B0604020202020204" pitchFamily="34" charset="0"/>
              <a:buChar char="•"/>
            </a:pPr>
            <a:r>
              <a:rPr lang="zh-CN" altLang="en-US" sz="2400" b="1" dirty="0">
                <a:latin typeface="+mn-ea"/>
              </a:rPr>
              <a:t>数据获取</a:t>
            </a:r>
            <a:endParaRPr lang="en-US" altLang="zh-CN" sz="2400" b="1" dirty="0">
              <a:latin typeface="+mn-ea"/>
            </a:endParaRPr>
          </a:p>
          <a:p>
            <a:pPr marL="342900" indent="-342900">
              <a:buFont typeface="Arial" panose="020B0604020202020204" pitchFamily="34" charset="0"/>
              <a:buChar char="•"/>
            </a:pPr>
            <a:endParaRPr lang="en-US" altLang="zh-CN" sz="2400" b="1" dirty="0">
              <a:latin typeface="+mn-ea"/>
            </a:endParaRPr>
          </a:p>
          <a:p>
            <a:r>
              <a:rPr lang="zh-CN" altLang="en-US" sz="1800" dirty="0">
                <a:solidFill>
                  <a:srgbClr val="000000"/>
                </a:solidFill>
                <a:effectLst/>
                <a:latin typeface="微软雅黑" panose="020B0503020204020204" pitchFamily="34" charset="-122"/>
                <a:ea typeface="微软雅黑" panose="020B0503020204020204" pitchFamily="34" charset="-122"/>
              </a:rPr>
              <a:t>     </a:t>
            </a:r>
            <a:r>
              <a:rPr lang="en-US" altLang="zh-CN"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effectLst/>
                <a:latin typeface="微软雅黑" panose="020B0503020204020204" pitchFamily="34" charset="-122"/>
                <a:ea typeface="微软雅黑" panose="020B0503020204020204" pitchFamily="34" charset="-122"/>
              </a:rPr>
              <a:t>腾讯隐私政策：</a:t>
            </a:r>
            <a:r>
              <a:rPr lang="en-US" altLang="zh-CN" sz="1800" dirty="0">
                <a:solidFill>
                  <a:srgbClr val="0563C1"/>
                </a:solidFill>
                <a:effectLst/>
                <a:latin typeface="Arial" panose="020B0604020202020204" pitchFamily="34" charset="0"/>
              </a:rPr>
              <a:t>https://privacy.qq.com/policy/apps-privacypolicy </a:t>
            </a:r>
          </a:p>
          <a:p>
            <a:endParaRPr lang="en-US" altLang="zh-CN" dirty="0"/>
          </a:p>
          <a:p>
            <a:r>
              <a:rPr lang="en-US" altLang="zh-CN"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effectLst/>
                <a:latin typeface="微软雅黑" panose="020B0503020204020204" pitchFamily="34" charset="-122"/>
                <a:ea typeface="微软雅黑" panose="020B0503020204020204" pitchFamily="34" charset="-122"/>
              </a:rPr>
              <a:t>华为隐私政策：</a:t>
            </a:r>
            <a:r>
              <a:rPr lang="en-US" altLang="zh-CN" sz="1800" dirty="0">
                <a:solidFill>
                  <a:srgbClr val="0563C1"/>
                </a:solidFill>
                <a:effectLst/>
                <a:latin typeface="Arial" panose="020B0604020202020204" pitchFamily="34" charset="0"/>
              </a:rPr>
              <a:t>https://www.huawei.com/cn/privacy-policy </a:t>
            </a:r>
          </a:p>
          <a:p>
            <a:endParaRPr lang="en-US" altLang="zh-CN" dirty="0"/>
          </a:p>
          <a:p>
            <a:r>
              <a:rPr lang="en-US" altLang="zh-CN" dirty="0">
                <a:solidFill>
                  <a:srgbClr val="000000"/>
                </a:solidFill>
                <a:latin typeface="微软雅黑" panose="020B0503020204020204" pitchFamily="34" charset="-122"/>
                <a:ea typeface="微软雅黑" panose="020B0503020204020204" pitchFamily="34" charset="-122"/>
              </a:rPr>
              <a:t>          </a:t>
            </a:r>
            <a:r>
              <a:rPr lang="zh-CN" altLang="en-US" sz="1800" dirty="0">
                <a:solidFill>
                  <a:srgbClr val="000000"/>
                </a:solidFill>
                <a:effectLst/>
                <a:latin typeface="微软雅黑" panose="020B0503020204020204" pitchFamily="34" charset="-122"/>
                <a:ea typeface="微软雅黑" panose="020B0503020204020204" pitchFamily="34" charset="-122"/>
              </a:rPr>
              <a:t>苹果隐私政策：</a:t>
            </a:r>
            <a:r>
              <a:rPr lang="en-US" altLang="zh-CN" dirty="0">
                <a:solidFill>
                  <a:srgbClr val="0563C1"/>
                </a:solidFill>
                <a:latin typeface="Arial" panose="020B0604020202020204" pitchFamily="34" charset="0"/>
                <a:hlinkClick r:id="rId2"/>
              </a:rPr>
              <a:t>https://www.apple.com.cn/legal/privacy/szh/?cid</a:t>
            </a:r>
            <a:endParaRPr lang="en-US" altLang="zh-CN" dirty="0">
              <a:solidFill>
                <a:srgbClr val="0563C1"/>
              </a:solidFill>
              <a:latin typeface="Arial" panose="020B0604020202020204" pitchFamily="34" charset="0"/>
            </a:endParaRPr>
          </a:p>
          <a:p>
            <a:endParaRPr lang="en-US" altLang="zh-CN" dirty="0">
              <a:solidFill>
                <a:srgbClr val="0563C1"/>
              </a:solidFill>
              <a:latin typeface="Arial" panose="020B0604020202020204" pitchFamily="34" charset="0"/>
            </a:endParaRPr>
          </a:p>
          <a:p>
            <a:r>
              <a:rPr lang="en-US" altLang="zh-CN" sz="1800" dirty="0">
                <a:solidFill>
                  <a:srgbClr val="0563C1"/>
                </a:solidFill>
                <a:effectLst/>
                <a:latin typeface="Arial" panose="020B0604020202020204" pitchFamily="34" charset="0"/>
                <a:ea typeface="微软雅黑" panose="020B0503020204020204" pitchFamily="34" charset="-122"/>
              </a:rPr>
              <a:t>           </a:t>
            </a:r>
            <a:r>
              <a:rPr lang="zh-CN" altLang="en-US" sz="1800" dirty="0">
                <a:solidFill>
                  <a:srgbClr val="000000"/>
                </a:solidFill>
                <a:effectLst/>
                <a:latin typeface="微软雅黑" panose="020B0503020204020204" pitchFamily="34" charset="-122"/>
                <a:ea typeface="微软雅黑" panose="020B0503020204020204" pitchFamily="34" charset="-122"/>
              </a:rPr>
              <a:t>阿里隐私政策：</a:t>
            </a:r>
            <a:r>
              <a:rPr lang="en-US" altLang="zh-CN" sz="1800" dirty="0">
                <a:solidFill>
                  <a:srgbClr val="0563C1"/>
                </a:solidFill>
                <a:effectLst/>
                <a:latin typeface="Arial" panose="020B0604020202020204" pitchFamily="34" charset="0"/>
              </a:rPr>
              <a:t>https://privacy.alibabagroup.com/#/home </a:t>
            </a:r>
            <a:endParaRPr lang="en-US" altLang="zh-CN" dirty="0"/>
          </a:p>
          <a:p>
            <a:r>
              <a:rPr lang="en-US" altLang="zh-CN" sz="1800" dirty="0">
                <a:solidFill>
                  <a:srgbClr val="000000"/>
                </a:solidFill>
                <a:effectLst/>
                <a:latin typeface="Arial" panose="020B0604020202020204" pitchFamily="34" charset="0"/>
              </a:rPr>
              <a:t>	                         ……</a:t>
            </a:r>
            <a:endParaRPr lang="en-US" altLang="zh-CN" dirty="0">
              <a:latin typeface="+mn-ea"/>
            </a:endParaRPr>
          </a:p>
          <a:p>
            <a:pPr lvl="1"/>
            <a:endParaRPr lang="zh-CN" altLang="en-US" dirty="0">
              <a:latin typeface="+mn-ea"/>
            </a:endParaRPr>
          </a:p>
          <a:p>
            <a:endParaRPr lang="zh-CN" altLang="en-US" dirty="0"/>
          </a:p>
        </p:txBody>
      </p:sp>
    </p:spTree>
    <p:extLst>
      <p:ext uri="{BB962C8B-B14F-4D97-AF65-F5344CB8AC3E}">
        <p14:creationId xmlns:p14="http://schemas.microsoft.com/office/powerpoint/2010/main" val="923332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íš1íde">
            <a:extLst>
              <a:ext uri="{FF2B5EF4-FFF2-40B4-BE49-F238E27FC236}">
                <a16:creationId xmlns:a16="http://schemas.microsoft.com/office/drawing/2014/main" id="{8ABCFD80-F7AE-4F85-BD45-A45D537EBBC0}"/>
              </a:ext>
            </a:extLst>
          </p:cNvPr>
          <p:cNvGrpSpPr/>
          <p:nvPr/>
        </p:nvGrpSpPr>
        <p:grpSpPr>
          <a:xfrm>
            <a:off x="1786779" y="1204194"/>
            <a:ext cx="8348418" cy="3933008"/>
            <a:chOff x="1921791" y="1772538"/>
            <a:chExt cx="8348418" cy="3569302"/>
          </a:xfrm>
        </p:grpSpPr>
        <p:grpSp>
          <p:nvGrpSpPr>
            <p:cNvPr id="4" name="işľïḑê">
              <a:extLst>
                <a:ext uri="{FF2B5EF4-FFF2-40B4-BE49-F238E27FC236}">
                  <a16:creationId xmlns:a16="http://schemas.microsoft.com/office/drawing/2014/main" id="{69D48608-6A2C-40E8-B947-CB3A93C6E569}"/>
                </a:ext>
              </a:extLst>
            </p:cNvPr>
            <p:cNvGrpSpPr/>
            <p:nvPr/>
          </p:nvGrpSpPr>
          <p:grpSpPr>
            <a:xfrm flipH="1">
              <a:off x="6672274" y="1772538"/>
              <a:ext cx="3597935" cy="3569301"/>
              <a:chOff x="6682007" y="1904229"/>
              <a:chExt cx="3597935" cy="3569301"/>
            </a:xfrm>
          </p:grpSpPr>
          <p:sp>
            <p:nvSpPr>
              <p:cNvPr id="20" name="ïŝḻïḑè">
                <a:extLst>
                  <a:ext uri="{FF2B5EF4-FFF2-40B4-BE49-F238E27FC236}">
                    <a16:creationId xmlns:a16="http://schemas.microsoft.com/office/drawing/2014/main" id="{70630468-E02A-4E18-BA55-338CC707B759}"/>
                  </a:ext>
                </a:extLst>
              </p:cNvPr>
              <p:cNvSpPr/>
              <p:nvPr/>
            </p:nvSpPr>
            <p:spPr>
              <a:xfrm>
                <a:off x="8776140" y="2187087"/>
                <a:ext cx="1503802" cy="3007591"/>
              </a:xfrm>
              <a:custGeom>
                <a:avLst/>
                <a:gdLst>
                  <a:gd name="connsiteX0" fmla="*/ 1503802 w 3007605"/>
                  <a:gd name="connsiteY0" fmla="*/ 0 h 3007605"/>
                  <a:gd name="connsiteX1" fmla="*/ 3007601 w 3007605"/>
                  <a:gd name="connsiteY1" fmla="*/ 1500383 h 3007605"/>
                  <a:gd name="connsiteX2" fmla="*/ 1510643 w 3007605"/>
                  <a:gd name="connsiteY2" fmla="*/ 3007591 h 3007605"/>
                  <a:gd name="connsiteX3" fmla="*/ 1503803 w 3007605"/>
                  <a:gd name="connsiteY3" fmla="*/ 1503803 h 3007605"/>
                  <a:gd name="connsiteX4" fmla="*/ 1503802 w 3007605"/>
                  <a:gd name="connsiteY4" fmla="*/ 0 h 3007605"/>
                  <a:gd name="connsiteX0" fmla="*/ 1503802 w 3007605"/>
                  <a:gd name="connsiteY0" fmla="*/ 0 h 3007605"/>
                  <a:gd name="connsiteX1" fmla="*/ 3007601 w 3007605"/>
                  <a:gd name="connsiteY1" fmla="*/ 1500383 h 3007605"/>
                  <a:gd name="connsiteX2" fmla="*/ 1510643 w 3007605"/>
                  <a:gd name="connsiteY2" fmla="*/ 3007591 h 3007605"/>
                  <a:gd name="connsiteX0" fmla="*/ 4037681 w 5541483"/>
                  <a:gd name="connsiteY0" fmla="*/ 2187087 h 5194678"/>
                  <a:gd name="connsiteX1" fmla="*/ 0 w 5541483"/>
                  <a:gd name="connsiteY1" fmla="*/ 0 h 5194678"/>
                  <a:gd name="connsiteX2" fmla="*/ 5541480 w 5541483"/>
                  <a:gd name="connsiteY2" fmla="*/ 3687470 h 5194678"/>
                  <a:gd name="connsiteX3" fmla="*/ 4044522 w 5541483"/>
                  <a:gd name="connsiteY3" fmla="*/ 5194678 h 5194678"/>
                  <a:gd name="connsiteX4" fmla="*/ 4037682 w 5541483"/>
                  <a:gd name="connsiteY4" fmla="*/ 3690890 h 5194678"/>
                  <a:gd name="connsiteX5" fmla="*/ 4037681 w 5541483"/>
                  <a:gd name="connsiteY5" fmla="*/ 2187087 h 5194678"/>
                  <a:gd name="connsiteX0" fmla="*/ 4037681 w 5541483"/>
                  <a:gd name="connsiteY0" fmla="*/ 2187087 h 5194678"/>
                  <a:gd name="connsiteX1" fmla="*/ 5541480 w 5541483"/>
                  <a:gd name="connsiteY1" fmla="*/ 3687470 h 5194678"/>
                  <a:gd name="connsiteX2" fmla="*/ 4044522 w 5541483"/>
                  <a:gd name="connsiteY2" fmla="*/ 5194678 h 5194678"/>
                  <a:gd name="connsiteX0" fmla="*/ 0 w 1503802"/>
                  <a:gd name="connsiteY0" fmla="*/ 0 h 3007591"/>
                  <a:gd name="connsiteX1" fmla="*/ 1503799 w 1503802"/>
                  <a:gd name="connsiteY1" fmla="*/ 1500383 h 3007591"/>
                  <a:gd name="connsiteX2" fmla="*/ 6841 w 1503802"/>
                  <a:gd name="connsiteY2" fmla="*/ 3007591 h 3007591"/>
                  <a:gd name="connsiteX3" fmla="*/ 1 w 1503802"/>
                  <a:gd name="connsiteY3" fmla="*/ 1503803 h 3007591"/>
                  <a:gd name="connsiteX4" fmla="*/ 0 w 1503802"/>
                  <a:gd name="connsiteY4" fmla="*/ 0 h 3007591"/>
                  <a:gd name="connsiteX0" fmla="*/ 0 w 1503802"/>
                  <a:gd name="connsiteY0" fmla="*/ 0 h 3007591"/>
                  <a:gd name="connsiteX1" fmla="*/ 1503799 w 1503802"/>
                  <a:gd name="connsiteY1" fmla="*/ 1500383 h 3007591"/>
                  <a:gd name="connsiteX2" fmla="*/ 6841 w 1503802"/>
                  <a:gd name="connsiteY2" fmla="*/ 3007591 h 3007591"/>
                </a:gdLst>
                <a:ahLst/>
                <a:cxnLst>
                  <a:cxn ang="0">
                    <a:pos x="connsiteX0" y="connsiteY0"/>
                  </a:cxn>
                  <a:cxn ang="0">
                    <a:pos x="connsiteX1" y="connsiteY1"/>
                  </a:cxn>
                  <a:cxn ang="0">
                    <a:pos x="connsiteX2" y="connsiteY2"/>
                  </a:cxn>
                </a:cxnLst>
                <a:rect l="l" t="t" r="r" b="b"/>
                <a:pathLst>
                  <a:path w="1503802" h="3007591" stroke="0" extrusionOk="0">
                    <a:moveTo>
                      <a:pt x="0" y="0"/>
                    </a:moveTo>
                    <a:cubicBezTo>
                      <a:pt x="829192" y="0"/>
                      <a:pt x="1501913" y="671193"/>
                      <a:pt x="1503799" y="1500383"/>
                    </a:cubicBezTo>
                    <a:cubicBezTo>
                      <a:pt x="1505685" y="2329573"/>
                      <a:pt x="836024" y="3003819"/>
                      <a:pt x="6841" y="3007591"/>
                    </a:cubicBezTo>
                    <a:lnTo>
                      <a:pt x="1" y="1503803"/>
                    </a:lnTo>
                    <a:cubicBezTo>
                      <a:pt x="1" y="1002535"/>
                      <a:pt x="0" y="501268"/>
                      <a:pt x="0" y="0"/>
                    </a:cubicBezTo>
                    <a:close/>
                  </a:path>
                  <a:path w="1503802" h="3007591" fill="none">
                    <a:moveTo>
                      <a:pt x="0" y="0"/>
                    </a:moveTo>
                    <a:cubicBezTo>
                      <a:pt x="829192" y="0"/>
                      <a:pt x="1501913" y="671193"/>
                      <a:pt x="1503799" y="1500383"/>
                    </a:cubicBezTo>
                    <a:cubicBezTo>
                      <a:pt x="1505685" y="2329573"/>
                      <a:pt x="836024" y="3003819"/>
                      <a:pt x="6841" y="3007591"/>
                    </a:cubicBezTo>
                  </a:path>
                </a:pathLst>
              </a:custGeom>
              <a:ln w="12700" cap="rnd">
                <a:solidFill>
                  <a:schemeClr val="tx1">
                    <a:lumMod val="50000"/>
                    <a:lumOff val="50000"/>
                    <a:alpha val="2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1" name="iSlïďé">
                <a:extLst>
                  <a:ext uri="{FF2B5EF4-FFF2-40B4-BE49-F238E27FC236}">
                    <a16:creationId xmlns:a16="http://schemas.microsoft.com/office/drawing/2014/main" id="{57345D97-9B46-4359-89A1-2A1A200FB0B2}"/>
                  </a:ext>
                </a:extLst>
              </p:cNvPr>
              <p:cNvCxnSpPr>
                <a:cxnSpLocks/>
                <a:stCxn id="20" idx="1"/>
              </p:cNvCxnSpPr>
              <p:nvPr/>
            </p:nvCxnSpPr>
            <p:spPr>
              <a:xfrm flipH="1">
                <a:off x="8737583" y="3687470"/>
                <a:ext cx="1542356" cy="3412"/>
              </a:xfrm>
              <a:prstGeom prst="line">
                <a:avLst/>
              </a:prstGeom>
              <a:ln w="12700" cap="rnd">
                <a:solidFill>
                  <a:schemeClr val="tx1">
                    <a:lumMod val="50000"/>
                    <a:lumOff val="50000"/>
                    <a:alpha val="20000"/>
                  </a:schemeClr>
                </a:solidFill>
                <a:round/>
              </a:ln>
            </p:spPr>
            <p:style>
              <a:lnRef idx="1">
                <a:schemeClr val="accent1"/>
              </a:lnRef>
              <a:fillRef idx="0">
                <a:schemeClr val="accent1"/>
              </a:fillRef>
              <a:effectRef idx="0">
                <a:schemeClr val="accent1"/>
              </a:effectRef>
              <a:fontRef idx="minor">
                <a:schemeClr val="tx1"/>
              </a:fontRef>
            </p:style>
          </p:cxnSp>
          <p:grpSp>
            <p:nvGrpSpPr>
              <p:cNvPr id="22" name="ïšļíḑe">
                <a:extLst>
                  <a:ext uri="{FF2B5EF4-FFF2-40B4-BE49-F238E27FC236}">
                    <a16:creationId xmlns:a16="http://schemas.microsoft.com/office/drawing/2014/main" id="{C27ADA24-36D9-487E-AA96-9AA87F308ADE}"/>
                  </a:ext>
                </a:extLst>
              </p:cNvPr>
              <p:cNvGrpSpPr/>
              <p:nvPr/>
            </p:nvGrpSpPr>
            <p:grpSpPr>
              <a:xfrm>
                <a:off x="6682007" y="1904229"/>
                <a:ext cx="2099901" cy="549878"/>
                <a:chOff x="1943548" y="1916929"/>
                <a:chExt cx="2099901" cy="549878"/>
              </a:xfrm>
            </p:grpSpPr>
            <p:sp>
              <p:nvSpPr>
                <p:cNvPr id="31" name="î$ḻidè">
                  <a:extLst>
                    <a:ext uri="{FF2B5EF4-FFF2-40B4-BE49-F238E27FC236}">
                      <a16:creationId xmlns:a16="http://schemas.microsoft.com/office/drawing/2014/main" id="{41D36DF1-F464-40D3-AB61-F7D9064FB72D}"/>
                    </a:ext>
                  </a:extLst>
                </p:cNvPr>
                <p:cNvSpPr txBox="1"/>
                <p:nvPr/>
              </p:nvSpPr>
              <p:spPr>
                <a:xfrm>
                  <a:off x="1943548" y="1916929"/>
                  <a:ext cx="1800000" cy="549878"/>
                </a:xfrm>
                <a:prstGeom prst="roundRect">
                  <a:avLst>
                    <a:gd name="adj" fmla="val 50000"/>
                  </a:avLst>
                </a:prstGeom>
                <a:solidFill>
                  <a:schemeClr val="tx1">
                    <a:lumMod val="50000"/>
                    <a:lumOff val="50000"/>
                    <a:alpha val="14000"/>
                  </a:schemeClr>
                </a:solidFill>
              </p:spPr>
              <p:txBody>
                <a:bodyPr wrap="square" lIns="0" tIns="0" rIns="0" bIns="0" rtlCol="0" anchor="ctr" anchorCtr="0">
                  <a:spAutoFit/>
                </a:bodyPr>
                <a:lstStyle/>
                <a:p>
                  <a:pPr algn="ctr"/>
                  <a:r>
                    <a:rPr lang="zh-CN" altLang="en-US" sz="1400" b="1" dirty="0"/>
                    <a:t>互信息和左右信息熵实现短语抽取</a:t>
                  </a:r>
                </a:p>
              </p:txBody>
            </p:sp>
            <p:sp>
              <p:nvSpPr>
                <p:cNvPr id="33" name="iSľiḋe">
                  <a:extLst>
                    <a:ext uri="{FF2B5EF4-FFF2-40B4-BE49-F238E27FC236}">
                      <a16:creationId xmlns:a16="http://schemas.microsoft.com/office/drawing/2014/main" id="{3759179C-5E9A-4919-8E56-2EEEED117EEC}"/>
                    </a:ext>
                  </a:extLst>
                </p:cNvPr>
                <p:cNvSpPr/>
                <p:nvPr/>
              </p:nvSpPr>
              <p:spPr>
                <a:xfrm flipH="1">
                  <a:off x="3863449" y="2101868"/>
                  <a:ext cx="180000" cy="180000"/>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grpSp>
          <p:grpSp>
            <p:nvGrpSpPr>
              <p:cNvPr id="23" name="ïş1îďê">
                <a:extLst>
                  <a:ext uri="{FF2B5EF4-FFF2-40B4-BE49-F238E27FC236}">
                    <a16:creationId xmlns:a16="http://schemas.microsoft.com/office/drawing/2014/main" id="{CEB3D500-BBE4-49AC-AAF6-8344D9F5A52F}"/>
                  </a:ext>
                </a:extLst>
              </p:cNvPr>
              <p:cNvGrpSpPr/>
              <p:nvPr/>
            </p:nvGrpSpPr>
            <p:grpSpPr>
              <a:xfrm>
                <a:off x="6682007" y="3551410"/>
                <a:ext cx="2099901" cy="274939"/>
                <a:chOff x="1943548" y="2054398"/>
                <a:chExt cx="2099901" cy="274939"/>
              </a:xfrm>
            </p:grpSpPr>
            <p:sp>
              <p:nvSpPr>
                <p:cNvPr id="28" name="ïšḻïde">
                  <a:extLst>
                    <a:ext uri="{FF2B5EF4-FFF2-40B4-BE49-F238E27FC236}">
                      <a16:creationId xmlns:a16="http://schemas.microsoft.com/office/drawing/2014/main" id="{CF5F2A7C-14ED-4EA9-B3D5-711D1067950F}"/>
                    </a:ext>
                  </a:extLst>
                </p:cNvPr>
                <p:cNvSpPr txBox="1"/>
                <p:nvPr/>
              </p:nvSpPr>
              <p:spPr>
                <a:xfrm>
                  <a:off x="1943548" y="2054398"/>
                  <a:ext cx="1800000" cy="274939"/>
                </a:xfrm>
                <a:prstGeom prst="roundRect">
                  <a:avLst>
                    <a:gd name="adj" fmla="val 50000"/>
                  </a:avLst>
                </a:prstGeom>
                <a:solidFill>
                  <a:schemeClr val="tx1">
                    <a:lumMod val="50000"/>
                    <a:lumOff val="50000"/>
                    <a:alpha val="14000"/>
                  </a:schemeClr>
                </a:solidFill>
              </p:spPr>
              <p:txBody>
                <a:bodyPr wrap="square" lIns="0" tIns="0" rIns="0" bIns="0" rtlCol="0" anchor="ctr" anchorCtr="0">
                  <a:spAutoFit/>
                </a:bodyPr>
                <a:lstStyle/>
                <a:p>
                  <a:pPr algn="ctr"/>
                  <a:r>
                    <a:rPr lang="en-US" altLang="zh-CN" sz="1400" b="1" dirty="0" err="1"/>
                    <a:t>HanLP</a:t>
                  </a:r>
                  <a:r>
                    <a:rPr lang="zh-CN" altLang="en-US" sz="1400" b="1" dirty="0"/>
                    <a:t>分词</a:t>
                  </a:r>
                </a:p>
              </p:txBody>
            </p:sp>
            <p:sp>
              <p:nvSpPr>
                <p:cNvPr id="30" name="iSḷïḑè">
                  <a:extLst>
                    <a:ext uri="{FF2B5EF4-FFF2-40B4-BE49-F238E27FC236}">
                      <a16:creationId xmlns:a16="http://schemas.microsoft.com/office/drawing/2014/main" id="{F636115E-3CF1-4454-B004-3B53E49C8E35}"/>
                    </a:ext>
                  </a:extLst>
                </p:cNvPr>
                <p:cNvSpPr/>
                <p:nvPr/>
              </p:nvSpPr>
              <p:spPr>
                <a:xfrm flipH="1">
                  <a:off x="3863449" y="2101868"/>
                  <a:ext cx="180000" cy="180000"/>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grpSp>
          <p:grpSp>
            <p:nvGrpSpPr>
              <p:cNvPr id="24" name="íṧľíḋê">
                <a:extLst>
                  <a:ext uri="{FF2B5EF4-FFF2-40B4-BE49-F238E27FC236}">
                    <a16:creationId xmlns:a16="http://schemas.microsoft.com/office/drawing/2014/main" id="{4F29FFAB-B688-491C-8C8C-F73410A4808A}"/>
                  </a:ext>
                </a:extLst>
              </p:cNvPr>
              <p:cNvGrpSpPr/>
              <p:nvPr/>
            </p:nvGrpSpPr>
            <p:grpSpPr>
              <a:xfrm>
                <a:off x="6682007" y="4923653"/>
                <a:ext cx="2099901" cy="549877"/>
                <a:chOff x="1943548" y="1916929"/>
                <a:chExt cx="2099901" cy="549877"/>
              </a:xfrm>
            </p:grpSpPr>
            <p:sp>
              <p:nvSpPr>
                <p:cNvPr id="25" name="íş1ïdè">
                  <a:extLst>
                    <a:ext uri="{FF2B5EF4-FFF2-40B4-BE49-F238E27FC236}">
                      <a16:creationId xmlns:a16="http://schemas.microsoft.com/office/drawing/2014/main" id="{01BCE344-BF2E-4BDB-A58C-7CEB60C93127}"/>
                    </a:ext>
                  </a:extLst>
                </p:cNvPr>
                <p:cNvSpPr txBox="1"/>
                <p:nvPr/>
              </p:nvSpPr>
              <p:spPr>
                <a:xfrm>
                  <a:off x="1943548" y="1916929"/>
                  <a:ext cx="1800000" cy="549877"/>
                </a:xfrm>
                <a:prstGeom prst="roundRect">
                  <a:avLst>
                    <a:gd name="adj" fmla="val 50000"/>
                  </a:avLst>
                </a:prstGeom>
                <a:solidFill>
                  <a:schemeClr val="tx1">
                    <a:lumMod val="50000"/>
                    <a:lumOff val="50000"/>
                    <a:alpha val="14000"/>
                  </a:schemeClr>
                </a:solidFill>
              </p:spPr>
              <p:txBody>
                <a:bodyPr wrap="square" lIns="0" tIns="0" rIns="0" bIns="0" rtlCol="0" anchor="ctr" anchorCtr="0">
                  <a:spAutoFit/>
                </a:bodyPr>
                <a:lstStyle/>
                <a:p>
                  <a:pPr algn="ctr"/>
                  <a:r>
                    <a:rPr lang="zh-CN" altLang="en-US" sz="1400" b="1" dirty="0"/>
                    <a:t>基于词典实现自动分类</a:t>
                  </a:r>
                </a:p>
              </p:txBody>
            </p:sp>
            <p:sp>
              <p:nvSpPr>
                <p:cNvPr id="27" name="îṣļíḋé">
                  <a:extLst>
                    <a:ext uri="{FF2B5EF4-FFF2-40B4-BE49-F238E27FC236}">
                      <a16:creationId xmlns:a16="http://schemas.microsoft.com/office/drawing/2014/main" id="{FF6253BF-E602-46E9-84C4-A72B720DD3D4}"/>
                    </a:ext>
                  </a:extLst>
                </p:cNvPr>
                <p:cNvSpPr/>
                <p:nvPr/>
              </p:nvSpPr>
              <p:spPr>
                <a:xfrm flipH="1">
                  <a:off x="3863449" y="2101868"/>
                  <a:ext cx="180000" cy="180000"/>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grpSp>
        </p:grpSp>
        <p:sp>
          <p:nvSpPr>
            <p:cNvPr id="5" name="i$ľiḍé">
              <a:extLst>
                <a:ext uri="{FF2B5EF4-FFF2-40B4-BE49-F238E27FC236}">
                  <a16:creationId xmlns:a16="http://schemas.microsoft.com/office/drawing/2014/main" id="{17851D6D-E5AD-43EC-AB10-986869E5BD3D}"/>
                </a:ext>
              </a:extLst>
            </p:cNvPr>
            <p:cNvSpPr/>
            <p:nvPr/>
          </p:nvSpPr>
          <p:spPr>
            <a:xfrm>
              <a:off x="4015924" y="2055396"/>
              <a:ext cx="1503802" cy="3007591"/>
            </a:xfrm>
            <a:custGeom>
              <a:avLst/>
              <a:gdLst>
                <a:gd name="connsiteX0" fmla="*/ 1503802 w 3007605"/>
                <a:gd name="connsiteY0" fmla="*/ 0 h 3007605"/>
                <a:gd name="connsiteX1" fmla="*/ 3007601 w 3007605"/>
                <a:gd name="connsiteY1" fmla="*/ 1500383 h 3007605"/>
                <a:gd name="connsiteX2" fmla="*/ 1510643 w 3007605"/>
                <a:gd name="connsiteY2" fmla="*/ 3007591 h 3007605"/>
                <a:gd name="connsiteX3" fmla="*/ 1503803 w 3007605"/>
                <a:gd name="connsiteY3" fmla="*/ 1503803 h 3007605"/>
                <a:gd name="connsiteX4" fmla="*/ 1503802 w 3007605"/>
                <a:gd name="connsiteY4" fmla="*/ 0 h 3007605"/>
                <a:gd name="connsiteX0" fmla="*/ 1503802 w 3007605"/>
                <a:gd name="connsiteY0" fmla="*/ 0 h 3007605"/>
                <a:gd name="connsiteX1" fmla="*/ 3007601 w 3007605"/>
                <a:gd name="connsiteY1" fmla="*/ 1500383 h 3007605"/>
                <a:gd name="connsiteX2" fmla="*/ 1510643 w 3007605"/>
                <a:gd name="connsiteY2" fmla="*/ 3007591 h 3007605"/>
                <a:gd name="connsiteX0" fmla="*/ 4037681 w 5541483"/>
                <a:gd name="connsiteY0" fmla="*/ 2187087 h 5194678"/>
                <a:gd name="connsiteX1" fmla="*/ 0 w 5541483"/>
                <a:gd name="connsiteY1" fmla="*/ 0 h 5194678"/>
                <a:gd name="connsiteX2" fmla="*/ 5541480 w 5541483"/>
                <a:gd name="connsiteY2" fmla="*/ 3687470 h 5194678"/>
                <a:gd name="connsiteX3" fmla="*/ 4044522 w 5541483"/>
                <a:gd name="connsiteY3" fmla="*/ 5194678 h 5194678"/>
                <a:gd name="connsiteX4" fmla="*/ 4037682 w 5541483"/>
                <a:gd name="connsiteY4" fmla="*/ 3690890 h 5194678"/>
                <a:gd name="connsiteX5" fmla="*/ 4037681 w 5541483"/>
                <a:gd name="connsiteY5" fmla="*/ 2187087 h 5194678"/>
                <a:gd name="connsiteX0" fmla="*/ 4037681 w 5541483"/>
                <a:gd name="connsiteY0" fmla="*/ 2187087 h 5194678"/>
                <a:gd name="connsiteX1" fmla="*/ 5541480 w 5541483"/>
                <a:gd name="connsiteY1" fmla="*/ 3687470 h 5194678"/>
                <a:gd name="connsiteX2" fmla="*/ 4044522 w 5541483"/>
                <a:gd name="connsiteY2" fmla="*/ 5194678 h 5194678"/>
                <a:gd name="connsiteX0" fmla="*/ 0 w 1503802"/>
                <a:gd name="connsiteY0" fmla="*/ 0 h 3007591"/>
                <a:gd name="connsiteX1" fmla="*/ 1503799 w 1503802"/>
                <a:gd name="connsiteY1" fmla="*/ 1500383 h 3007591"/>
                <a:gd name="connsiteX2" fmla="*/ 6841 w 1503802"/>
                <a:gd name="connsiteY2" fmla="*/ 3007591 h 3007591"/>
                <a:gd name="connsiteX3" fmla="*/ 1 w 1503802"/>
                <a:gd name="connsiteY3" fmla="*/ 1503803 h 3007591"/>
                <a:gd name="connsiteX4" fmla="*/ 0 w 1503802"/>
                <a:gd name="connsiteY4" fmla="*/ 0 h 3007591"/>
                <a:gd name="connsiteX0" fmla="*/ 0 w 1503802"/>
                <a:gd name="connsiteY0" fmla="*/ 0 h 3007591"/>
                <a:gd name="connsiteX1" fmla="*/ 1503799 w 1503802"/>
                <a:gd name="connsiteY1" fmla="*/ 1500383 h 3007591"/>
                <a:gd name="connsiteX2" fmla="*/ 6841 w 1503802"/>
                <a:gd name="connsiteY2" fmla="*/ 3007591 h 3007591"/>
              </a:gdLst>
              <a:ahLst/>
              <a:cxnLst>
                <a:cxn ang="0">
                  <a:pos x="connsiteX0" y="connsiteY0"/>
                </a:cxn>
                <a:cxn ang="0">
                  <a:pos x="connsiteX1" y="connsiteY1"/>
                </a:cxn>
                <a:cxn ang="0">
                  <a:pos x="connsiteX2" y="connsiteY2"/>
                </a:cxn>
              </a:cxnLst>
              <a:rect l="l" t="t" r="r" b="b"/>
              <a:pathLst>
                <a:path w="1503802" h="3007591" stroke="0" extrusionOk="0">
                  <a:moveTo>
                    <a:pt x="0" y="0"/>
                  </a:moveTo>
                  <a:cubicBezTo>
                    <a:pt x="829192" y="0"/>
                    <a:pt x="1501913" y="671193"/>
                    <a:pt x="1503799" y="1500383"/>
                  </a:cubicBezTo>
                  <a:cubicBezTo>
                    <a:pt x="1505685" y="2329573"/>
                    <a:pt x="836024" y="3003819"/>
                    <a:pt x="6841" y="3007591"/>
                  </a:cubicBezTo>
                  <a:lnTo>
                    <a:pt x="1" y="1503803"/>
                  </a:lnTo>
                  <a:cubicBezTo>
                    <a:pt x="1" y="1002535"/>
                    <a:pt x="0" y="501268"/>
                    <a:pt x="0" y="0"/>
                  </a:cubicBezTo>
                  <a:close/>
                </a:path>
                <a:path w="1503802" h="3007591" fill="none">
                  <a:moveTo>
                    <a:pt x="0" y="0"/>
                  </a:moveTo>
                  <a:cubicBezTo>
                    <a:pt x="829192" y="0"/>
                    <a:pt x="1501913" y="671193"/>
                    <a:pt x="1503799" y="1500383"/>
                  </a:cubicBezTo>
                  <a:cubicBezTo>
                    <a:pt x="1505685" y="2329573"/>
                    <a:pt x="836024" y="3003819"/>
                    <a:pt x="6841" y="3007591"/>
                  </a:cubicBezTo>
                </a:path>
              </a:pathLst>
            </a:custGeom>
            <a:ln w="12700" cap="rnd">
              <a:solidFill>
                <a:schemeClr val="tx1">
                  <a:lumMod val="50000"/>
                  <a:lumOff val="50000"/>
                  <a:alpha val="2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6" name="î$ḷïďé">
              <a:extLst>
                <a:ext uri="{FF2B5EF4-FFF2-40B4-BE49-F238E27FC236}">
                  <a16:creationId xmlns:a16="http://schemas.microsoft.com/office/drawing/2014/main" id="{BCF76EE5-77E7-4D2B-8497-90F1E395836C}"/>
                </a:ext>
              </a:extLst>
            </p:cNvPr>
            <p:cNvCxnSpPr>
              <a:cxnSpLocks/>
              <a:stCxn id="5" idx="1"/>
            </p:cNvCxnSpPr>
            <p:nvPr/>
          </p:nvCxnSpPr>
          <p:spPr>
            <a:xfrm flipH="1">
              <a:off x="3977367" y="3555779"/>
              <a:ext cx="1542356" cy="3412"/>
            </a:xfrm>
            <a:prstGeom prst="line">
              <a:avLst/>
            </a:prstGeom>
            <a:ln w="12700" cap="rnd">
              <a:solidFill>
                <a:schemeClr val="tx1">
                  <a:lumMod val="50000"/>
                  <a:lumOff val="50000"/>
                  <a:alpha val="20000"/>
                </a:schemeClr>
              </a:solidFill>
              <a:round/>
            </a:ln>
          </p:spPr>
          <p:style>
            <a:lnRef idx="1">
              <a:schemeClr val="accent1"/>
            </a:lnRef>
            <a:fillRef idx="0">
              <a:schemeClr val="accent1"/>
            </a:fillRef>
            <a:effectRef idx="0">
              <a:schemeClr val="accent1"/>
            </a:effectRef>
            <a:fontRef idx="minor">
              <a:schemeClr val="tx1"/>
            </a:fontRef>
          </p:style>
        </p:cxnSp>
        <p:grpSp>
          <p:nvGrpSpPr>
            <p:cNvPr id="7" name="îṣļíḋé">
              <a:extLst>
                <a:ext uri="{FF2B5EF4-FFF2-40B4-BE49-F238E27FC236}">
                  <a16:creationId xmlns:a16="http://schemas.microsoft.com/office/drawing/2014/main" id="{C1F8C8CE-1A57-4B00-A73B-1412A829BDCA}"/>
                </a:ext>
              </a:extLst>
            </p:cNvPr>
            <p:cNvGrpSpPr/>
            <p:nvPr/>
          </p:nvGrpSpPr>
          <p:grpSpPr>
            <a:xfrm>
              <a:off x="1921791" y="1772538"/>
              <a:ext cx="2099901" cy="549878"/>
              <a:chOff x="1943548" y="1916929"/>
              <a:chExt cx="2099901" cy="549878"/>
            </a:xfrm>
          </p:grpSpPr>
          <p:sp>
            <p:nvSpPr>
              <p:cNvPr id="17" name="ïṩ1íďè">
                <a:extLst>
                  <a:ext uri="{FF2B5EF4-FFF2-40B4-BE49-F238E27FC236}">
                    <a16:creationId xmlns:a16="http://schemas.microsoft.com/office/drawing/2014/main" id="{7C54C5FE-04B9-41DC-A7E5-683F4EF89DED}"/>
                  </a:ext>
                </a:extLst>
              </p:cNvPr>
              <p:cNvSpPr txBox="1"/>
              <p:nvPr/>
            </p:nvSpPr>
            <p:spPr>
              <a:xfrm>
                <a:off x="1943548" y="1916929"/>
                <a:ext cx="1800000" cy="549878"/>
              </a:xfrm>
              <a:prstGeom prst="roundRect">
                <a:avLst>
                  <a:gd name="adj" fmla="val 50000"/>
                </a:avLst>
              </a:prstGeom>
              <a:solidFill>
                <a:schemeClr val="tx1">
                  <a:lumMod val="50000"/>
                  <a:lumOff val="50000"/>
                  <a:alpha val="14000"/>
                </a:schemeClr>
              </a:solidFill>
            </p:spPr>
            <p:txBody>
              <a:bodyPr wrap="square" lIns="0" tIns="0" rIns="0" bIns="0" rtlCol="0" anchor="ctr" anchorCtr="0">
                <a:spAutoFit/>
              </a:bodyPr>
              <a:lstStyle/>
              <a:p>
                <a:pPr algn="ctr"/>
                <a:r>
                  <a:rPr lang="en-US" altLang="zh-CN" sz="1400" b="1" dirty="0"/>
                  <a:t>LDA</a:t>
                </a:r>
                <a:r>
                  <a:rPr lang="zh-CN" altLang="en-US" sz="1400" b="1" dirty="0"/>
                  <a:t>模型实现关键词抽取</a:t>
                </a:r>
              </a:p>
            </p:txBody>
          </p:sp>
          <p:sp>
            <p:nvSpPr>
              <p:cNvPr id="19" name="ïsľíde">
                <a:extLst>
                  <a:ext uri="{FF2B5EF4-FFF2-40B4-BE49-F238E27FC236}">
                    <a16:creationId xmlns:a16="http://schemas.microsoft.com/office/drawing/2014/main" id="{9B4CAF4F-5539-4116-8D06-51EAB54F5FD1}"/>
                  </a:ext>
                </a:extLst>
              </p:cNvPr>
              <p:cNvSpPr/>
              <p:nvPr/>
            </p:nvSpPr>
            <p:spPr>
              <a:xfrm>
                <a:off x="3863449" y="2101868"/>
                <a:ext cx="180000" cy="180000"/>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1600" b="1">
                  <a:solidFill>
                    <a:srgbClr val="FFFFFF"/>
                  </a:solidFill>
                </a:endParaRPr>
              </a:p>
            </p:txBody>
          </p:sp>
        </p:grpSp>
        <p:grpSp>
          <p:nvGrpSpPr>
            <p:cNvPr id="8" name="íṧľïḋe">
              <a:extLst>
                <a:ext uri="{FF2B5EF4-FFF2-40B4-BE49-F238E27FC236}">
                  <a16:creationId xmlns:a16="http://schemas.microsoft.com/office/drawing/2014/main" id="{9D28F5E5-B3EF-470E-9899-ACD20E2D0C2B}"/>
                </a:ext>
              </a:extLst>
            </p:cNvPr>
            <p:cNvGrpSpPr/>
            <p:nvPr/>
          </p:nvGrpSpPr>
          <p:grpSpPr>
            <a:xfrm>
              <a:off x="1921791" y="3419719"/>
              <a:ext cx="2099901" cy="274939"/>
              <a:chOff x="1943548" y="2054398"/>
              <a:chExt cx="2099901" cy="274939"/>
            </a:xfrm>
          </p:grpSpPr>
          <p:sp>
            <p:nvSpPr>
              <p:cNvPr id="14" name="işḷïḑê">
                <a:extLst>
                  <a:ext uri="{FF2B5EF4-FFF2-40B4-BE49-F238E27FC236}">
                    <a16:creationId xmlns:a16="http://schemas.microsoft.com/office/drawing/2014/main" id="{1E925150-947C-4BD4-8108-509E53FF9624}"/>
                  </a:ext>
                </a:extLst>
              </p:cNvPr>
              <p:cNvSpPr txBox="1"/>
              <p:nvPr/>
            </p:nvSpPr>
            <p:spPr>
              <a:xfrm>
                <a:off x="1943548" y="2054398"/>
                <a:ext cx="1800000" cy="274939"/>
              </a:xfrm>
              <a:prstGeom prst="roundRect">
                <a:avLst>
                  <a:gd name="adj" fmla="val 50000"/>
                </a:avLst>
              </a:prstGeom>
              <a:solidFill>
                <a:schemeClr val="tx1">
                  <a:lumMod val="50000"/>
                  <a:lumOff val="50000"/>
                  <a:alpha val="14000"/>
                </a:schemeClr>
              </a:solidFill>
            </p:spPr>
            <p:txBody>
              <a:bodyPr wrap="square" lIns="0" tIns="0" rIns="0" bIns="0" rtlCol="0" anchor="ctr" anchorCtr="0">
                <a:spAutoFit/>
              </a:bodyPr>
              <a:lstStyle/>
              <a:p>
                <a:pPr algn="ctr"/>
                <a:r>
                  <a:rPr lang="en-US" altLang="zh-CN" sz="1400" b="1" dirty="0" err="1"/>
                  <a:t>HanLP</a:t>
                </a:r>
                <a:r>
                  <a:rPr lang="zh-CN" altLang="en-US" sz="1400" b="1" dirty="0"/>
                  <a:t>自动摘要</a:t>
                </a:r>
              </a:p>
            </p:txBody>
          </p:sp>
          <p:sp>
            <p:nvSpPr>
              <p:cNvPr id="16" name="îślïḍé">
                <a:extLst>
                  <a:ext uri="{FF2B5EF4-FFF2-40B4-BE49-F238E27FC236}">
                    <a16:creationId xmlns:a16="http://schemas.microsoft.com/office/drawing/2014/main" id="{63ADADBB-2E55-43AE-AB36-26BD2D31197D}"/>
                  </a:ext>
                </a:extLst>
              </p:cNvPr>
              <p:cNvSpPr/>
              <p:nvPr/>
            </p:nvSpPr>
            <p:spPr>
              <a:xfrm>
                <a:off x="3863449" y="2101868"/>
                <a:ext cx="180000" cy="180000"/>
              </a:xfrm>
              <a:prstGeom prst="ellipse">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grpSp>
        <p:grpSp>
          <p:nvGrpSpPr>
            <p:cNvPr id="9" name="íṧḻîďe">
              <a:extLst>
                <a:ext uri="{FF2B5EF4-FFF2-40B4-BE49-F238E27FC236}">
                  <a16:creationId xmlns:a16="http://schemas.microsoft.com/office/drawing/2014/main" id="{7F513337-0AD5-4534-AE21-CD863A58840A}"/>
                </a:ext>
              </a:extLst>
            </p:cNvPr>
            <p:cNvGrpSpPr/>
            <p:nvPr/>
          </p:nvGrpSpPr>
          <p:grpSpPr>
            <a:xfrm>
              <a:off x="1921791" y="4791962"/>
              <a:ext cx="2099901" cy="549878"/>
              <a:chOff x="1943548" y="1916929"/>
              <a:chExt cx="2099901" cy="549878"/>
            </a:xfrm>
          </p:grpSpPr>
          <p:sp>
            <p:nvSpPr>
              <p:cNvPr id="11" name="íṡḷiḓê">
                <a:extLst>
                  <a:ext uri="{FF2B5EF4-FFF2-40B4-BE49-F238E27FC236}">
                    <a16:creationId xmlns:a16="http://schemas.microsoft.com/office/drawing/2014/main" id="{252E1D1E-82C2-4B77-B259-C836A306BE47}"/>
                  </a:ext>
                </a:extLst>
              </p:cNvPr>
              <p:cNvSpPr txBox="1"/>
              <p:nvPr/>
            </p:nvSpPr>
            <p:spPr>
              <a:xfrm>
                <a:off x="1943548" y="1916929"/>
                <a:ext cx="1800000" cy="549878"/>
              </a:xfrm>
              <a:prstGeom prst="roundRect">
                <a:avLst>
                  <a:gd name="adj" fmla="val 50000"/>
                </a:avLst>
              </a:prstGeom>
              <a:solidFill>
                <a:schemeClr val="tx1">
                  <a:lumMod val="50000"/>
                  <a:lumOff val="50000"/>
                  <a:alpha val="14000"/>
                </a:schemeClr>
              </a:solidFill>
            </p:spPr>
            <p:txBody>
              <a:bodyPr wrap="square" lIns="0" tIns="0" rIns="0" bIns="0" rtlCol="0" anchor="ctr" anchorCtr="0">
                <a:spAutoFit/>
              </a:bodyPr>
              <a:lstStyle/>
              <a:p>
                <a:pPr algn="ctr"/>
                <a:r>
                  <a:rPr lang="en-US" altLang="zh-CN" sz="1400" b="1" dirty="0" err="1"/>
                  <a:t>HanLP</a:t>
                </a:r>
                <a:r>
                  <a:rPr lang="zh-CN" altLang="en-US" sz="1400" b="1" dirty="0"/>
                  <a:t>抽取句子主干</a:t>
                </a:r>
              </a:p>
            </p:txBody>
          </p:sp>
          <p:sp>
            <p:nvSpPr>
              <p:cNvPr id="13" name="ïślïḓé">
                <a:extLst>
                  <a:ext uri="{FF2B5EF4-FFF2-40B4-BE49-F238E27FC236}">
                    <a16:creationId xmlns:a16="http://schemas.microsoft.com/office/drawing/2014/main" id="{F4A610C5-2CAF-430B-9400-9FF4EB566AF6}"/>
                  </a:ext>
                </a:extLst>
              </p:cNvPr>
              <p:cNvSpPr/>
              <p:nvPr/>
            </p:nvSpPr>
            <p:spPr>
              <a:xfrm>
                <a:off x="3863449" y="2101868"/>
                <a:ext cx="180000" cy="180000"/>
              </a:xfrm>
              <a:prstGeom prst="ellipse">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grpSp>
        <p:sp>
          <p:nvSpPr>
            <p:cNvPr id="10" name="îS1íďe">
              <a:extLst>
                <a:ext uri="{FF2B5EF4-FFF2-40B4-BE49-F238E27FC236}">
                  <a16:creationId xmlns:a16="http://schemas.microsoft.com/office/drawing/2014/main" id="{2A82D362-3DE2-4BFB-A346-DB5953164AED}"/>
                </a:ext>
              </a:extLst>
            </p:cNvPr>
            <p:cNvSpPr/>
            <p:nvPr/>
          </p:nvSpPr>
          <p:spPr>
            <a:xfrm>
              <a:off x="5016000" y="3289191"/>
              <a:ext cx="2160000" cy="540000"/>
            </a:xfrm>
            <a:prstGeom prst="roundRect">
              <a:avLst>
                <a:gd name="adj" fmla="val 50000"/>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3765"/>
              <a:r>
                <a:rPr lang="zh-CN" altLang="en-US" sz="1600" b="1" dirty="0">
                  <a:solidFill>
                    <a:srgbClr val="FFFFFF"/>
                  </a:solidFill>
                </a:rPr>
                <a:t>数据分析方法</a:t>
              </a:r>
            </a:p>
          </p:txBody>
        </p:sp>
      </p:grpSp>
    </p:spTree>
    <p:custDataLst>
      <p:tags r:id="rId1"/>
    </p:custDataLst>
    <p:extLst>
      <p:ext uri="{BB962C8B-B14F-4D97-AF65-F5344CB8AC3E}">
        <p14:creationId xmlns:p14="http://schemas.microsoft.com/office/powerpoint/2010/main" val="27063855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302C45B-D494-4A6D-A844-4021CCA2D448}"/>
              </a:ext>
            </a:extLst>
          </p:cNvPr>
          <p:cNvSpPr txBox="1"/>
          <p:nvPr/>
        </p:nvSpPr>
        <p:spPr>
          <a:xfrm>
            <a:off x="1825428" y="532144"/>
            <a:ext cx="7781192" cy="64633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err="1">
                <a:ln>
                  <a:noFill/>
                </a:ln>
                <a:solidFill>
                  <a:prstClr val="black"/>
                </a:solidFill>
                <a:effectLst/>
                <a:uLnTx/>
                <a:uFillTx/>
                <a:latin typeface="Arial"/>
                <a:ea typeface="微软雅黑"/>
                <a:cs typeface="+mn-cs"/>
              </a:rPr>
              <a:t>HanLP</a:t>
            </a:r>
            <a:r>
              <a:rPr kumimoji="0" lang="zh-CN" altLang="en-US" sz="3600" b="1" i="0" u="none" strike="noStrike" kern="1200" cap="none" spc="0" normalizeH="0" baseline="0" noProof="0" dirty="0">
                <a:ln>
                  <a:noFill/>
                </a:ln>
                <a:solidFill>
                  <a:prstClr val="black"/>
                </a:solidFill>
                <a:effectLst/>
                <a:uLnTx/>
                <a:uFillTx/>
                <a:latin typeface="Arial"/>
                <a:ea typeface="微软雅黑"/>
                <a:cs typeface="+mn-cs"/>
              </a:rPr>
              <a:t>分词</a:t>
            </a:r>
          </a:p>
        </p:txBody>
      </p:sp>
      <p:sp>
        <p:nvSpPr>
          <p:cNvPr id="4" name="文本框 3">
            <a:extLst>
              <a:ext uri="{FF2B5EF4-FFF2-40B4-BE49-F238E27FC236}">
                <a16:creationId xmlns:a16="http://schemas.microsoft.com/office/drawing/2014/main" id="{16605B7E-AF61-401E-AFB5-E74953D6A3F2}"/>
              </a:ext>
            </a:extLst>
          </p:cNvPr>
          <p:cNvSpPr txBox="1"/>
          <p:nvPr/>
        </p:nvSpPr>
        <p:spPr>
          <a:xfrm>
            <a:off x="1343985" y="2181158"/>
            <a:ext cx="7695688" cy="295189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prstClr val="black"/>
                </a:solidFill>
                <a:effectLst/>
                <a:uLnTx/>
                <a:uFillTx/>
                <a:latin typeface="微软雅黑"/>
                <a:ea typeface="微软雅黑"/>
                <a:cs typeface="+mn-cs"/>
              </a:rPr>
              <a:t>导入</a:t>
            </a:r>
            <a:r>
              <a:rPr kumimoji="0" lang="en-US" altLang="zh-CN" b="0" i="0" u="none" strike="noStrike" kern="1200" cap="none" spc="0" normalizeH="0" baseline="0" noProof="0" dirty="0" err="1">
                <a:ln>
                  <a:noFill/>
                </a:ln>
                <a:solidFill>
                  <a:prstClr val="black"/>
                </a:solidFill>
                <a:effectLst/>
                <a:uLnTx/>
                <a:uFillTx/>
                <a:latin typeface="微软雅黑"/>
                <a:ea typeface="微软雅黑"/>
                <a:cs typeface="+mn-cs"/>
              </a:rPr>
              <a:t>hanlp</a:t>
            </a:r>
            <a:r>
              <a:rPr kumimoji="0" lang="zh-CN" altLang="en-US" b="0" i="0" u="none" strike="noStrike" kern="1200" cap="none" spc="0" normalizeH="0" baseline="0" noProof="0" dirty="0">
                <a:ln>
                  <a:noFill/>
                </a:ln>
                <a:solidFill>
                  <a:prstClr val="black"/>
                </a:solidFill>
                <a:effectLst/>
                <a:uLnTx/>
                <a:uFillTx/>
                <a:latin typeface="微软雅黑"/>
                <a:ea typeface="微软雅黑"/>
                <a:cs typeface="+mn-cs"/>
              </a:rPr>
              <a:t>的数据包与接口</a:t>
            </a:r>
            <a:endParaRPr kumimoji="0" lang="en-US" altLang="zh-CN" b="0"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b="0"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b="0"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prstClr val="black"/>
                </a:solidFill>
                <a:effectLst/>
                <a:uLnTx/>
                <a:uFillTx/>
                <a:latin typeface="微软雅黑"/>
                <a:ea typeface="微软雅黑"/>
                <a:cs typeface="+mn-cs"/>
              </a:rPr>
              <a:t>按句读取隐私政策，通过</a:t>
            </a:r>
            <a:r>
              <a:rPr kumimoji="0" lang="en-US" altLang="zh-CN" b="0" i="0" u="none" strike="noStrike" kern="1200" cap="none" spc="0" normalizeH="0" baseline="0" noProof="0" dirty="0" err="1">
                <a:ln>
                  <a:noFill/>
                </a:ln>
                <a:solidFill>
                  <a:prstClr val="black"/>
                </a:solidFill>
                <a:effectLst/>
                <a:uLnTx/>
                <a:uFillTx/>
                <a:latin typeface="微软雅黑"/>
                <a:ea typeface="微软雅黑"/>
                <a:cs typeface="+mn-cs"/>
              </a:rPr>
              <a:t>HanLP</a:t>
            </a:r>
            <a:r>
              <a:rPr kumimoji="0" lang="zh-CN" altLang="en-US" b="0" i="0" u="none" strike="noStrike" kern="1200" cap="none" spc="0" normalizeH="0" baseline="0" noProof="0" dirty="0">
                <a:ln>
                  <a:noFill/>
                </a:ln>
                <a:solidFill>
                  <a:prstClr val="black"/>
                </a:solidFill>
                <a:effectLst/>
                <a:uLnTx/>
                <a:uFillTx/>
                <a:latin typeface="微软雅黑"/>
                <a:ea typeface="微软雅黑"/>
                <a:cs typeface="+mn-cs"/>
              </a:rPr>
              <a:t>的</a:t>
            </a:r>
            <a:r>
              <a:rPr kumimoji="0" lang="en-US" altLang="zh-CN" b="0" i="0" u="none" strike="noStrike" kern="1200" cap="none" spc="0" normalizeH="0" baseline="0" noProof="0" dirty="0">
                <a:ln>
                  <a:noFill/>
                </a:ln>
                <a:solidFill>
                  <a:prstClr val="black"/>
                </a:solidFill>
                <a:effectLst/>
                <a:uLnTx/>
                <a:uFillTx/>
                <a:latin typeface="微软雅黑"/>
                <a:ea typeface="微软雅黑"/>
                <a:cs typeface="+mn-cs"/>
              </a:rPr>
              <a:t>segment()</a:t>
            </a:r>
            <a:r>
              <a:rPr kumimoji="0" lang="zh-CN" altLang="en-US" b="0" i="0" u="none" strike="noStrike" kern="1200" cap="none" spc="0" normalizeH="0" baseline="0" noProof="0" dirty="0">
                <a:ln>
                  <a:noFill/>
                </a:ln>
                <a:solidFill>
                  <a:prstClr val="black"/>
                </a:solidFill>
                <a:effectLst/>
                <a:uLnTx/>
                <a:uFillTx/>
                <a:latin typeface="微软雅黑"/>
                <a:ea typeface="微软雅黑"/>
                <a:cs typeface="+mn-cs"/>
              </a:rPr>
              <a:t>方法标准分词</a:t>
            </a:r>
            <a:endParaRPr kumimoji="0" lang="en-US" altLang="zh-CN" b="0"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b="0"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b="0"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prstClr val="black"/>
                </a:solidFill>
                <a:effectLst/>
                <a:uLnTx/>
                <a:uFillTx/>
                <a:latin typeface="微软雅黑"/>
                <a:ea typeface="微软雅黑"/>
                <a:cs typeface="+mn-cs"/>
              </a:rPr>
              <a:t>抽取关键词中的动词进行判定</a:t>
            </a:r>
            <a:endParaRPr kumimoji="0" lang="en-US" altLang="zh-CN" b="0" i="0" u="none" strike="noStrike" kern="1200" cap="none" spc="0" normalizeH="0" baseline="0" noProof="0" dirty="0">
              <a:ln>
                <a:noFill/>
              </a:ln>
              <a:solidFill>
                <a:prstClr val="black"/>
              </a:solidFill>
              <a:effectLst/>
              <a:uLnTx/>
              <a:uFillTx/>
              <a:latin typeface="微软雅黑"/>
              <a:ea typeface="微软雅黑"/>
              <a:cs typeface="+mn-cs"/>
            </a:endParaRPr>
          </a:p>
        </p:txBody>
      </p:sp>
    </p:spTree>
    <p:extLst>
      <p:ext uri="{BB962C8B-B14F-4D97-AF65-F5344CB8AC3E}">
        <p14:creationId xmlns:p14="http://schemas.microsoft.com/office/powerpoint/2010/main" val="31478542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302C45B-D494-4A6D-A844-4021CCA2D448}"/>
              </a:ext>
            </a:extLst>
          </p:cNvPr>
          <p:cNvSpPr txBox="1"/>
          <p:nvPr/>
        </p:nvSpPr>
        <p:spPr>
          <a:xfrm>
            <a:off x="1825428" y="532144"/>
            <a:ext cx="7781192" cy="64633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err="1">
                <a:ln>
                  <a:noFill/>
                </a:ln>
                <a:solidFill>
                  <a:prstClr val="black"/>
                </a:solidFill>
                <a:effectLst/>
                <a:uLnTx/>
                <a:uFillTx/>
                <a:latin typeface="Arial"/>
                <a:ea typeface="微软雅黑"/>
                <a:cs typeface="+mn-cs"/>
              </a:rPr>
              <a:t>HanLP</a:t>
            </a:r>
            <a:r>
              <a:rPr kumimoji="0" lang="zh-CN" altLang="en-US" sz="3600" b="1" i="0" u="none" strike="noStrike" kern="1200" cap="none" spc="0" normalizeH="0" baseline="0" noProof="0" dirty="0">
                <a:ln>
                  <a:noFill/>
                </a:ln>
                <a:solidFill>
                  <a:prstClr val="black"/>
                </a:solidFill>
                <a:effectLst/>
                <a:uLnTx/>
                <a:uFillTx/>
                <a:latin typeface="Arial"/>
                <a:ea typeface="微软雅黑"/>
                <a:cs typeface="+mn-cs"/>
              </a:rPr>
              <a:t>分词</a:t>
            </a:r>
          </a:p>
        </p:txBody>
      </p:sp>
      <p:pic>
        <p:nvPicPr>
          <p:cNvPr id="5" name="图片 4">
            <a:extLst>
              <a:ext uri="{FF2B5EF4-FFF2-40B4-BE49-F238E27FC236}">
                <a16:creationId xmlns:a16="http://schemas.microsoft.com/office/drawing/2014/main" id="{56CC459E-39E7-400C-98A1-36318588E85E}"/>
              </a:ext>
            </a:extLst>
          </p:cNvPr>
          <p:cNvPicPr>
            <a:picLocks noChangeAspect="1"/>
          </p:cNvPicPr>
          <p:nvPr/>
        </p:nvPicPr>
        <p:blipFill>
          <a:blip r:embed="rId2"/>
          <a:stretch>
            <a:fillRect/>
          </a:stretch>
        </p:blipFill>
        <p:spPr>
          <a:xfrm>
            <a:off x="842402" y="1251930"/>
            <a:ext cx="9832133" cy="5073926"/>
          </a:xfrm>
          <a:prstGeom prst="rect">
            <a:avLst/>
          </a:prstGeom>
        </p:spPr>
      </p:pic>
    </p:spTree>
    <p:extLst>
      <p:ext uri="{BB962C8B-B14F-4D97-AF65-F5344CB8AC3E}">
        <p14:creationId xmlns:p14="http://schemas.microsoft.com/office/powerpoint/2010/main" val="19799944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E789C0A4-4FB9-44B4-8D9F-2D8E4D14441B}"/>
              </a:ext>
            </a:extLst>
          </p:cNvPr>
          <p:cNvPicPr>
            <a:picLocks noChangeAspect="1"/>
          </p:cNvPicPr>
          <p:nvPr/>
        </p:nvPicPr>
        <p:blipFill>
          <a:blip r:embed="rId2"/>
          <a:stretch>
            <a:fillRect/>
          </a:stretch>
        </p:blipFill>
        <p:spPr>
          <a:xfrm>
            <a:off x="331393" y="1933128"/>
            <a:ext cx="4338798" cy="3927623"/>
          </a:xfrm>
          <a:prstGeom prst="rect">
            <a:avLst/>
          </a:prstGeom>
        </p:spPr>
      </p:pic>
      <p:pic>
        <p:nvPicPr>
          <p:cNvPr id="12" name="图片 11">
            <a:extLst>
              <a:ext uri="{FF2B5EF4-FFF2-40B4-BE49-F238E27FC236}">
                <a16:creationId xmlns:a16="http://schemas.microsoft.com/office/drawing/2014/main" id="{821D8C62-E821-4026-8E6C-FFD7C51AFAAB}"/>
              </a:ext>
            </a:extLst>
          </p:cNvPr>
          <p:cNvPicPr>
            <a:picLocks noChangeAspect="1"/>
          </p:cNvPicPr>
          <p:nvPr/>
        </p:nvPicPr>
        <p:blipFill>
          <a:blip r:embed="rId3"/>
          <a:stretch>
            <a:fillRect/>
          </a:stretch>
        </p:blipFill>
        <p:spPr>
          <a:xfrm>
            <a:off x="4387227" y="2154114"/>
            <a:ext cx="3495637" cy="953637"/>
          </a:xfrm>
          <a:prstGeom prst="rect">
            <a:avLst/>
          </a:prstGeom>
        </p:spPr>
      </p:pic>
      <p:pic>
        <p:nvPicPr>
          <p:cNvPr id="14" name="图片 13">
            <a:extLst>
              <a:ext uri="{FF2B5EF4-FFF2-40B4-BE49-F238E27FC236}">
                <a16:creationId xmlns:a16="http://schemas.microsoft.com/office/drawing/2014/main" id="{6F92B2E6-D91C-431A-850E-1B168FBF112F}"/>
              </a:ext>
            </a:extLst>
          </p:cNvPr>
          <p:cNvPicPr>
            <a:picLocks noChangeAspect="1"/>
          </p:cNvPicPr>
          <p:nvPr/>
        </p:nvPicPr>
        <p:blipFill>
          <a:blip r:embed="rId4"/>
          <a:stretch>
            <a:fillRect/>
          </a:stretch>
        </p:blipFill>
        <p:spPr>
          <a:xfrm>
            <a:off x="4387227" y="4117175"/>
            <a:ext cx="3580527" cy="850527"/>
          </a:xfrm>
          <a:prstGeom prst="rect">
            <a:avLst/>
          </a:prstGeom>
        </p:spPr>
      </p:pic>
      <p:pic>
        <p:nvPicPr>
          <p:cNvPr id="16" name="图片 15">
            <a:extLst>
              <a:ext uri="{FF2B5EF4-FFF2-40B4-BE49-F238E27FC236}">
                <a16:creationId xmlns:a16="http://schemas.microsoft.com/office/drawing/2014/main" id="{CEABEAC3-F151-4B6E-823E-54B06BD7C246}"/>
              </a:ext>
            </a:extLst>
          </p:cNvPr>
          <p:cNvPicPr>
            <a:picLocks noChangeAspect="1"/>
          </p:cNvPicPr>
          <p:nvPr/>
        </p:nvPicPr>
        <p:blipFill>
          <a:blip r:embed="rId5"/>
          <a:stretch>
            <a:fillRect/>
          </a:stretch>
        </p:blipFill>
        <p:spPr>
          <a:xfrm>
            <a:off x="8076176" y="2901462"/>
            <a:ext cx="3981837" cy="1369830"/>
          </a:xfrm>
          <a:prstGeom prst="rect">
            <a:avLst/>
          </a:prstGeom>
        </p:spPr>
      </p:pic>
      <p:sp>
        <p:nvSpPr>
          <p:cNvPr id="9" name="文本框 8">
            <a:extLst>
              <a:ext uri="{FF2B5EF4-FFF2-40B4-BE49-F238E27FC236}">
                <a16:creationId xmlns:a16="http://schemas.microsoft.com/office/drawing/2014/main" id="{D329091E-2AB0-4D68-ABD2-D74C1C174D88}"/>
              </a:ext>
            </a:extLst>
          </p:cNvPr>
          <p:cNvSpPr txBox="1"/>
          <p:nvPr/>
        </p:nvSpPr>
        <p:spPr>
          <a:xfrm>
            <a:off x="1825428" y="532144"/>
            <a:ext cx="7781192" cy="64633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black"/>
                </a:solidFill>
                <a:effectLst/>
                <a:uLnTx/>
                <a:uFillTx/>
                <a:latin typeface="Arial"/>
                <a:ea typeface="微软雅黑"/>
                <a:cs typeface="+mn-cs"/>
              </a:rPr>
              <a:t>LDA</a:t>
            </a:r>
            <a:r>
              <a:rPr kumimoji="0" lang="zh-CN" altLang="en-US" sz="3600" b="1" i="0" u="none" strike="noStrike" kern="1200" cap="none" spc="0" normalizeH="0" baseline="0" noProof="0" dirty="0">
                <a:ln>
                  <a:noFill/>
                </a:ln>
                <a:solidFill>
                  <a:prstClr val="black"/>
                </a:solidFill>
                <a:effectLst/>
                <a:uLnTx/>
                <a:uFillTx/>
                <a:latin typeface="Arial"/>
                <a:ea typeface="微软雅黑"/>
                <a:cs typeface="+mn-cs"/>
              </a:rPr>
              <a:t>模型</a:t>
            </a:r>
          </a:p>
        </p:txBody>
      </p:sp>
    </p:spTree>
    <p:extLst>
      <p:ext uri="{BB962C8B-B14F-4D97-AF65-F5344CB8AC3E}">
        <p14:creationId xmlns:p14="http://schemas.microsoft.com/office/powerpoint/2010/main" val="4329636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796D2A4-2D1C-4343-89A2-05CD53C2E403}"/>
              </a:ext>
            </a:extLst>
          </p:cNvPr>
          <p:cNvPicPr>
            <a:picLocks noChangeAspect="1"/>
          </p:cNvPicPr>
          <p:nvPr/>
        </p:nvPicPr>
        <p:blipFill>
          <a:blip r:embed="rId2"/>
          <a:stretch>
            <a:fillRect/>
          </a:stretch>
        </p:blipFill>
        <p:spPr>
          <a:xfrm>
            <a:off x="1019842" y="1195754"/>
            <a:ext cx="9138302" cy="5005596"/>
          </a:xfrm>
          <a:prstGeom prst="rect">
            <a:avLst/>
          </a:prstGeom>
        </p:spPr>
      </p:pic>
      <p:sp>
        <p:nvSpPr>
          <p:cNvPr id="5" name="文本框 4">
            <a:extLst>
              <a:ext uri="{FF2B5EF4-FFF2-40B4-BE49-F238E27FC236}">
                <a16:creationId xmlns:a16="http://schemas.microsoft.com/office/drawing/2014/main" id="{116B5A0C-9E7C-4E66-8F83-498E6D807342}"/>
              </a:ext>
            </a:extLst>
          </p:cNvPr>
          <p:cNvSpPr txBox="1"/>
          <p:nvPr/>
        </p:nvSpPr>
        <p:spPr>
          <a:xfrm>
            <a:off x="1825428" y="532144"/>
            <a:ext cx="7781192" cy="64633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black"/>
                </a:solidFill>
                <a:effectLst/>
                <a:uLnTx/>
                <a:uFillTx/>
                <a:latin typeface="Arial"/>
                <a:ea typeface="微软雅黑"/>
                <a:cs typeface="+mn-cs"/>
              </a:rPr>
              <a:t>LDA</a:t>
            </a:r>
            <a:r>
              <a:rPr kumimoji="0" lang="zh-CN" altLang="en-US" sz="3600" b="1" i="0" u="none" strike="noStrike" kern="1200" cap="none" spc="0" normalizeH="0" baseline="0" noProof="0" dirty="0">
                <a:ln>
                  <a:noFill/>
                </a:ln>
                <a:solidFill>
                  <a:prstClr val="black"/>
                </a:solidFill>
                <a:effectLst/>
                <a:uLnTx/>
                <a:uFillTx/>
                <a:latin typeface="Arial"/>
                <a:ea typeface="微软雅黑"/>
                <a:cs typeface="+mn-cs"/>
              </a:rPr>
              <a:t>模型</a:t>
            </a:r>
          </a:p>
        </p:txBody>
      </p:sp>
    </p:spTree>
    <p:extLst>
      <p:ext uri="{BB962C8B-B14F-4D97-AF65-F5344CB8AC3E}">
        <p14:creationId xmlns:p14="http://schemas.microsoft.com/office/powerpoint/2010/main" val="37602567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302C45B-D494-4A6D-A844-4021CCA2D448}"/>
              </a:ext>
            </a:extLst>
          </p:cNvPr>
          <p:cNvSpPr txBox="1"/>
          <p:nvPr/>
        </p:nvSpPr>
        <p:spPr>
          <a:xfrm>
            <a:off x="1825428" y="532144"/>
            <a:ext cx="7781192" cy="64633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Arial"/>
                <a:ea typeface="微软雅黑"/>
                <a:cs typeface="+mn-cs"/>
              </a:rPr>
              <a:t>文本自动摘要</a:t>
            </a:r>
          </a:p>
        </p:txBody>
      </p:sp>
      <p:sp>
        <p:nvSpPr>
          <p:cNvPr id="4" name="文本框 3">
            <a:extLst>
              <a:ext uri="{FF2B5EF4-FFF2-40B4-BE49-F238E27FC236}">
                <a16:creationId xmlns:a16="http://schemas.microsoft.com/office/drawing/2014/main" id="{16605B7E-AF61-401E-AFB5-E74953D6A3F2}"/>
              </a:ext>
            </a:extLst>
          </p:cNvPr>
          <p:cNvSpPr txBox="1"/>
          <p:nvPr/>
        </p:nvSpPr>
        <p:spPr>
          <a:xfrm>
            <a:off x="2248156" y="2231527"/>
            <a:ext cx="7695688" cy="336739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a:ea typeface="微软雅黑"/>
                <a:cs typeface="+mn-cs"/>
              </a:rPr>
              <a:t>自动摘要，就是从文章中自动抽取关键句。何谓关键句？人类的理解是能够概括文章中心的句子，机器的理解只能模拟人类的理解，即拟定一个权重的评分标准，给每个句子打分，之后给出排名靠前的几个句子</a:t>
            </a:r>
            <a:r>
              <a:rPr kumimoji="0" lang="zh-CN" altLang="en-US" sz="1400" b="0" i="0" u="none" strike="noStrike" kern="1200" cap="none" spc="0" normalizeH="0" baseline="0" noProof="0" dirty="0">
                <a:ln>
                  <a:noFill/>
                </a:ln>
                <a:solidFill>
                  <a:prstClr val="black"/>
                </a:solidFill>
                <a:effectLst/>
                <a:uLnTx/>
                <a:uFillTx/>
                <a:latin typeface="微软雅黑"/>
                <a:ea typeface="微软雅黑"/>
                <a:cs typeface="+mn-cs"/>
              </a:rPr>
              <a:t>。</a:t>
            </a:r>
            <a:endParaRPr kumimoji="0" lang="en-US" altLang="zh-CN" sz="1400" b="0"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导入</a:t>
            </a:r>
            <a:r>
              <a:rPr kumimoji="0" lang="en-US" altLang="zh-CN" sz="1800" b="0" i="0" u="none" strike="noStrike" kern="1200" cap="none" spc="0" normalizeH="0" baseline="0" noProof="0" dirty="0" err="1">
                <a:ln>
                  <a:noFill/>
                </a:ln>
                <a:solidFill>
                  <a:prstClr val="black"/>
                </a:solidFill>
                <a:effectLst/>
                <a:uLnTx/>
                <a:uFillTx/>
                <a:latin typeface="微软雅黑"/>
                <a:ea typeface="微软雅黑"/>
                <a:cs typeface="+mn-cs"/>
              </a:rPr>
              <a:t>hanlp</a:t>
            </a: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的数据包与接口</a:t>
            </a:r>
            <a:endParaRPr kumimoji="0" lang="en-US" altLang="zh-CN" sz="1800" b="0"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dirty="0">
                <a:solidFill>
                  <a:prstClr val="black"/>
                </a:solidFill>
                <a:latin typeface="微软雅黑"/>
                <a:ea typeface="微软雅黑"/>
              </a:rPr>
              <a:t>对</a:t>
            </a: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隐私政策的长文本，通过</a:t>
            </a:r>
            <a:r>
              <a:rPr kumimoji="0" lang="en-US" altLang="zh-CN" sz="1800" b="0" i="0" u="none" strike="noStrike" kern="1200" cap="none" spc="0" normalizeH="0" baseline="0" noProof="0" dirty="0" err="1">
                <a:ln>
                  <a:noFill/>
                </a:ln>
                <a:solidFill>
                  <a:prstClr val="black"/>
                </a:solidFill>
                <a:effectLst/>
                <a:uLnTx/>
                <a:uFillTx/>
                <a:latin typeface="微软雅黑"/>
                <a:ea typeface="微软雅黑"/>
                <a:cs typeface="+mn-cs"/>
              </a:rPr>
              <a:t>HanLP</a:t>
            </a: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的</a:t>
            </a:r>
            <a:r>
              <a:rPr kumimoji="0" lang="en-US" altLang="zh-CN" sz="1800" b="0" i="0" u="none" strike="noStrike" kern="1200" cap="none" spc="0" normalizeH="0" baseline="0" noProof="0" dirty="0">
                <a:ln>
                  <a:noFill/>
                </a:ln>
                <a:solidFill>
                  <a:prstClr val="black"/>
                </a:solidFill>
                <a:effectLst/>
                <a:uLnTx/>
                <a:uFillTx/>
                <a:latin typeface="微软雅黑"/>
                <a:ea typeface="微软雅黑"/>
                <a:cs typeface="+mn-cs"/>
              </a:rPr>
              <a:t> Summary()</a:t>
            </a: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提取摘要</a:t>
            </a:r>
            <a:endParaRPr kumimoji="0" lang="en-US" altLang="zh-CN" sz="1800" b="0" i="0" u="none" strike="noStrike" kern="1200" cap="none" spc="0" normalizeH="0" baseline="0" noProof="0" dirty="0">
              <a:ln>
                <a:noFill/>
              </a:ln>
              <a:solidFill>
                <a:prstClr val="black"/>
              </a:solidFill>
              <a:effectLst/>
              <a:uLnTx/>
              <a:uFillTx/>
              <a:latin typeface="微软雅黑"/>
              <a:ea typeface="微软雅黑"/>
              <a:cs typeface="+mn-cs"/>
            </a:endParaRPr>
          </a:p>
        </p:txBody>
      </p:sp>
    </p:spTree>
    <p:extLst>
      <p:ext uri="{BB962C8B-B14F-4D97-AF65-F5344CB8AC3E}">
        <p14:creationId xmlns:p14="http://schemas.microsoft.com/office/powerpoint/2010/main" val="1618876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04DBFA-4D18-4C70-85FC-62E549F0F35F}"/>
              </a:ext>
            </a:extLst>
          </p:cNvPr>
          <p:cNvSpPr>
            <a:spLocks noGrp="1"/>
          </p:cNvSpPr>
          <p:nvPr>
            <p:ph type="title" idx="4294967295"/>
          </p:nvPr>
        </p:nvSpPr>
        <p:spPr>
          <a:xfrm>
            <a:off x="0" y="365125"/>
            <a:ext cx="10515600" cy="1325563"/>
          </a:xfrm>
        </p:spPr>
        <p:txBody>
          <a:bodyPr>
            <a:normAutofit/>
          </a:bodyPr>
          <a:lstStyle/>
          <a:p>
            <a:pPr algn="ctr"/>
            <a:r>
              <a:rPr lang="zh-CN" altLang="en-US" sz="3600" b="1" dirty="0"/>
              <a:t> 目录</a:t>
            </a:r>
          </a:p>
        </p:txBody>
      </p:sp>
      <p:grpSp>
        <p:nvGrpSpPr>
          <p:cNvPr id="3" name="组合 2">
            <a:extLst>
              <a:ext uri="{FF2B5EF4-FFF2-40B4-BE49-F238E27FC236}">
                <a16:creationId xmlns:a16="http://schemas.microsoft.com/office/drawing/2014/main" id="{F1F5C440-5702-44B1-90D5-B26A61BAA348}"/>
              </a:ext>
            </a:extLst>
          </p:cNvPr>
          <p:cNvGrpSpPr/>
          <p:nvPr/>
        </p:nvGrpSpPr>
        <p:grpSpPr>
          <a:xfrm>
            <a:off x="1648684" y="1501390"/>
            <a:ext cx="8661004" cy="3659754"/>
            <a:chOff x="1759148" y="1875741"/>
            <a:chExt cx="8661004" cy="3659754"/>
          </a:xfrm>
        </p:grpSpPr>
        <p:grpSp>
          <p:nvGrpSpPr>
            <p:cNvPr id="4" name="组合 3">
              <a:extLst>
                <a:ext uri="{FF2B5EF4-FFF2-40B4-BE49-F238E27FC236}">
                  <a16:creationId xmlns:a16="http://schemas.microsoft.com/office/drawing/2014/main" id="{9B21E539-0CCB-4768-B2A1-877006067A57}"/>
                </a:ext>
              </a:extLst>
            </p:cNvPr>
            <p:cNvGrpSpPr/>
            <p:nvPr/>
          </p:nvGrpSpPr>
          <p:grpSpPr>
            <a:xfrm>
              <a:off x="1759148" y="3291972"/>
              <a:ext cx="1211725" cy="1411026"/>
              <a:chOff x="1938886" y="4075384"/>
              <a:chExt cx="1211725" cy="1411026"/>
            </a:xfrm>
          </p:grpSpPr>
          <p:sp>
            <p:nvSpPr>
              <p:cNvPr id="24" name="矩形 23">
                <a:extLst>
                  <a:ext uri="{FF2B5EF4-FFF2-40B4-BE49-F238E27FC236}">
                    <a16:creationId xmlns:a16="http://schemas.microsoft.com/office/drawing/2014/main" id="{7757CEB1-91AB-4B09-8177-F93C0744305E}"/>
                  </a:ext>
                </a:extLst>
              </p:cNvPr>
              <p:cNvSpPr/>
              <p:nvPr/>
            </p:nvSpPr>
            <p:spPr>
              <a:xfrm>
                <a:off x="1938887" y="4075384"/>
                <a:ext cx="1130436" cy="1411026"/>
              </a:xfrm>
              <a:prstGeom prst="rect">
                <a:avLst/>
              </a:prstGeom>
              <a:solidFill>
                <a:schemeClr val="tx1">
                  <a:alpha val="5000"/>
                </a:schemeClr>
              </a:solid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solidFill>
                    <a:schemeClr val="tx1"/>
                  </a:solidFill>
                </a:endParaRPr>
              </a:p>
            </p:txBody>
          </p:sp>
          <p:sp>
            <p:nvSpPr>
              <p:cNvPr id="25" name="文本框 24">
                <a:extLst>
                  <a:ext uri="{FF2B5EF4-FFF2-40B4-BE49-F238E27FC236}">
                    <a16:creationId xmlns:a16="http://schemas.microsoft.com/office/drawing/2014/main" id="{D3A6105D-2C7F-4BC6-ACEE-BFC6B16AB8EF}"/>
                  </a:ext>
                </a:extLst>
              </p:cNvPr>
              <p:cNvSpPr txBox="1"/>
              <p:nvPr/>
            </p:nvSpPr>
            <p:spPr>
              <a:xfrm>
                <a:off x="2102079" y="4199255"/>
                <a:ext cx="885338" cy="707886"/>
              </a:xfrm>
              <a:prstGeom prst="rect">
                <a:avLst/>
              </a:prstGeom>
              <a:no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zh-CN"/>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R="0" lvl="0" defTabSz="913765" rtl="0" eaLnBrk="1" fontAlgn="auto" latinLnBrk="0" hangingPunct="1">
                  <a:spcBef>
                    <a:spcPts val="0"/>
                  </a:spcBef>
                  <a:spcAft>
                    <a:spcPts val="0"/>
                  </a:spcAft>
                  <a:buClrTx/>
                  <a:buSzPct val="30000"/>
                  <a:defRPr/>
                </a:pPr>
                <a:r>
                  <a:rPr kumimoji="0" lang="en-US" altLang="zh-CN" sz="4000" b="1" i="0" u="none" strike="noStrike" kern="1200" cap="none" spc="0" normalizeH="0" baseline="0" noProof="0" dirty="0">
                    <a:ln>
                      <a:noFill/>
                    </a:ln>
                    <a:solidFill>
                      <a:schemeClr val="tx1"/>
                    </a:solidFill>
                    <a:effectLst/>
                    <a:uLnTx/>
                    <a:uFillTx/>
                  </a:rPr>
                  <a:t>01</a:t>
                </a:r>
              </a:p>
            </p:txBody>
          </p:sp>
          <p:sp>
            <p:nvSpPr>
              <p:cNvPr id="26" name="文本框 25">
                <a:extLst>
                  <a:ext uri="{FF2B5EF4-FFF2-40B4-BE49-F238E27FC236}">
                    <a16:creationId xmlns:a16="http://schemas.microsoft.com/office/drawing/2014/main" id="{4D533BB0-465E-4675-AFD8-F8D3C1CDE976}"/>
                  </a:ext>
                </a:extLst>
              </p:cNvPr>
              <p:cNvSpPr txBox="1"/>
              <p:nvPr/>
            </p:nvSpPr>
            <p:spPr>
              <a:xfrm>
                <a:off x="1938886" y="4791925"/>
                <a:ext cx="1211725" cy="646331"/>
              </a:xfrm>
              <a:prstGeom prst="rect">
                <a:avLst/>
              </a:prstGeom>
              <a:no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zh-CN"/>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R="0" lvl="0" defTabSz="913765" rtl="0" eaLnBrk="1" fontAlgn="auto" latinLnBrk="0" hangingPunct="1">
                  <a:lnSpc>
                    <a:spcPct val="100000"/>
                  </a:lnSpc>
                  <a:spcBef>
                    <a:spcPts val="0"/>
                  </a:spcBef>
                  <a:spcAft>
                    <a:spcPts val="0"/>
                  </a:spcAft>
                  <a:buClrTx/>
                  <a:buSzPct val="25000"/>
                  <a:defRPr/>
                </a:pPr>
                <a:r>
                  <a:rPr kumimoji="0" lang="zh-CN" altLang="en-US" b="1" i="0" u="none" strike="noStrike" kern="1200" cap="none" spc="0" normalizeH="0" baseline="0" noProof="0" dirty="0">
                    <a:ln>
                      <a:noFill/>
                    </a:ln>
                    <a:solidFill>
                      <a:schemeClr val="tx1"/>
                    </a:solidFill>
                    <a:effectLst/>
                    <a:uLnTx/>
                    <a:uFillTx/>
                  </a:rPr>
                  <a:t>研究问题及思路</a:t>
                </a:r>
                <a:endParaRPr kumimoji="0" lang="en-US" altLang="zh-CN" b="1" i="0" u="none" strike="noStrike" kern="1200" cap="none" spc="0" normalizeH="0" baseline="0" noProof="0" dirty="0">
                  <a:ln>
                    <a:noFill/>
                  </a:ln>
                  <a:solidFill>
                    <a:schemeClr val="tx1"/>
                  </a:solidFill>
                  <a:effectLst/>
                  <a:uLnTx/>
                  <a:uFillTx/>
                </a:endParaRPr>
              </a:p>
            </p:txBody>
          </p:sp>
        </p:grpSp>
        <p:grpSp>
          <p:nvGrpSpPr>
            <p:cNvPr id="5" name="组合 4">
              <a:extLst>
                <a:ext uri="{FF2B5EF4-FFF2-40B4-BE49-F238E27FC236}">
                  <a16:creationId xmlns:a16="http://schemas.microsoft.com/office/drawing/2014/main" id="{0D10A0B0-64D1-43D2-8A0E-A04F5DD2CBB6}"/>
                </a:ext>
              </a:extLst>
            </p:cNvPr>
            <p:cNvGrpSpPr/>
            <p:nvPr/>
          </p:nvGrpSpPr>
          <p:grpSpPr>
            <a:xfrm>
              <a:off x="4242242" y="3986457"/>
              <a:ext cx="1211725" cy="1362872"/>
              <a:chOff x="1938886" y="4075384"/>
              <a:chExt cx="1211725" cy="1362872"/>
            </a:xfrm>
          </p:grpSpPr>
          <p:sp>
            <p:nvSpPr>
              <p:cNvPr id="20" name="矩形 19">
                <a:extLst>
                  <a:ext uri="{FF2B5EF4-FFF2-40B4-BE49-F238E27FC236}">
                    <a16:creationId xmlns:a16="http://schemas.microsoft.com/office/drawing/2014/main" id="{F9A0C768-2F02-4FDA-A8C1-71DC8E8213D7}"/>
                  </a:ext>
                </a:extLst>
              </p:cNvPr>
              <p:cNvSpPr/>
              <p:nvPr/>
            </p:nvSpPr>
            <p:spPr>
              <a:xfrm>
                <a:off x="1938887" y="4075384"/>
                <a:ext cx="1166708" cy="1362872"/>
              </a:xfrm>
              <a:prstGeom prst="rect">
                <a:avLst/>
              </a:prstGeom>
              <a:solidFill>
                <a:schemeClr val="tx1">
                  <a:alpha val="5000"/>
                </a:schemeClr>
              </a:solid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solidFill>
                    <a:schemeClr val="accent1"/>
                  </a:solidFill>
                </a:endParaRPr>
              </a:p>
            </p:txBody>
          </p:sp>
          <p:sp>
            <p:nvSpPr>
              <p:cNvPr id="21" name="文本框 20">
                <a:extLst>
                  <a:ext uri="{FF2B5EF4-FFF2-40B4-BE49-F238E27FC236}">
                    <a16:creationId xmlns:a16="http://schemas.microsoft.com/office/drawing/2014/main" id="{ADAD23CB-E88E-4523-A277-CB4580D8A612}"/>
                  </a:ext>
                </a:extLst>
              </p:cNvPr>
              <p:cNvSpPr txBox="1"/>
              <p:nvPr/>
            </p:nvSpPr>
            <p:spPr>
              <a:xfrm>
                <a:off x="2102079" y="4199255"/>
                <a:ext cx="885338" cy="707886"/>
              </a:xfrm>
              <a:prstGeom prst="rect">
                <a:avLst/>
              </a:prstGeom>
              <a:no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zh-CN"/>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R="0" lvl="0" defTabSz="913765" rtl="0" eaLnBrk="1" fontAlgn="auto" latinLnBrk="0" hangingPunct="1">
                  <a:spcBef>
                    <a:spcPts val="0"/>
                  </a:spcBef>
                  <a:spcAft>
                    <a:spcPts val="0"/>
                  </a:spcAft>
                  <a:buClrTx/>
                  <a:buSzPct val="30000"/>
                  <a:defRPr/>
                </a:pPr>
                <a:r>
                  <a:rPr kumimoji="0" lang="en-US" altLang="zh-CN" sz="4000" b="1" i="0" u="none" strike="noStrike" kern="1200" cap="none" spc="0" normalizeH="0" baseline="0" noProof="0" dirty="0">
                    <a:ln>
                      <a:noFill/>
                    </a:ln>
                    <a:solidFill>
                      <a:schemeClr val="accent1"/>
                    </a:solidFill>
                    <a:effectLst/>
                    <a:uLnTx/>
                    <a:uFillTx/>
                  </a:rPr>
                  <a:t>02</a:t>
                </a:r>
              </a:p>
            </p:txBody>
          </p:sp>
          <p:sp>
            <p:nvSpPr>
              <p:cNvPr id="22" name="文本框 21">
                <a:extLst>
                  <a:ext uri="{FF2B5EF4-FFF2-40B4-BE49-F238E27FC236}">
                    <a16:creationId xmlns:a16="http://schemas.microsoft.com/office/drawing/2014/main" id="{35AB9F22-74D7-4B94-AD2B-052D932F39B6}"/>
                  </a:ext>
                </a:extLst>
              </p:cNvPr>
              <p:cNvSpPr txBox="1"/>
              <p:nvPr/>
            </p:nvSpPr>
            <p:spPr>
              <a:xfrm>
                <a:off x="1938886" y="4791925"/>
                <a:ext cx="1211725" cy="646331"/>
              </a:xfrm>
              <a:prstGeom prst="rect">
                <a:avLst/>
              </a:prstGeom>
              <a:no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zh-CN"/>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R="0" lvl="0" defTabSz="913765" rtl="0" eaLnBrk="1" fontAlgn="auto" latinLnBrk="0" hangingPunct="1">
                  <a:lnSpc>
                    <a:spcPct val="100000"/>
                  </a:lnSpc>
                  <a:spcBef>
                    <a:spcPts val="0"/>
                  </a:spcBef>
                  <a:spcAft>
                    <a:spcPts val="0"/>
                  </a:spcAft>
                  <a:buClrTx/>
                  <a:buSzPct val="25000"/>
                  <a:defRPr/>
                </a:pPr>
                <a:r>
                  <a:rPr lang="zh-CN" altLang="en-US" b="1" dirty="0">
                    <a:solidFill>
                      <a:schemeClr val="accent1"/>
                    </a:solidFill>
                  </a:rPr>
                  <a:t>安卓代码分析</a:t>
                </a:r>
                <a:endParaRPr kumimoji="0" lang="en-US" altLang="zh-CN" b="1" i="0" u="none" strike="noStrike" kern="1200" cap="none" spc="0" normalizeH="0" baseline="0" noProof="0" dirty="0">
                  <a:ln>
                    <a:noFill/>
                  </a:ln>
                  <a:solidFill>
                    <a:schemeClr val="accent1"/>
                  </a:solidFill>
                  <a:effectLst/>
                  <a:uLnTx/>
                  <a:uFillTx/>
                </a:endParaRPr>
              </a:p>
            </p:txBody>
          </p:sp>
        </p:grpSp>
        <p:grpSp>
          <p:nvGrpSpPr>
            <p:cNvPr id="6" name="组合 5">
              <a:extLst>
                <a:ext uri="{FF2B5EF4-FFF2-40B4-BE49-F238E27FC236}">
                  <a16:creationId xmlns:a16="http://schemas.microsoft.com/office/drawing/2014/main" id="{2C634F81-6D6C-4ADF-B01C-B87283620B8C}"/>
                </a:ext>
              </a:extLst>
            </p:cNvPr>
            <p:cNvGrpSpPr/>
            <p:nvPr/>
          </p:nvGrpSpPr>
          <p:grpSpPr>
            <a:xfrm>
              <a:off x="6725334" y="3291972"/>
              <a:ext cx="1211725" cy="1362872"/>
              <a:chOff x="1938886" y="4075384"/>
              <a:chExt cx="1211725" cy="1362872"/>
            </a:xfrm>
          </p:grpSpPr>
          <p:sp>
            <p:nvSpPr>
              <p:cNvPr id="16" name="矩形 15">
                <a:extLst>
                  <a:ext uri="{FF2B5EF4-FFF2-40B4-BE49-F238E27FC236}">
                    <a16:creationId xmlns:a16="http://schemas.microsoft.com/office/drawing/2014/main" id="{6EE42957-7B1A-4088-A19C-B5447DB58C8C}"/>
                  </a:ext>
                </a:extLst>
              </p:cNvPr>
              <p:cNvSpPr/>
              <p:nvPr/>
            </p:nvSpPr>
            <p:spPr>
              <a:xfrm>
                <a:off x="1938886" y="4075384"/>
                <a:ext cx="1211725" cy="1362872"/>
              </a:xfrm>
              <a:prstGeom prst="rect">
                <a:avLst/>
              </a:prstGeom>
              <a:solidFill>
                <a:schemeClr val="tx1">
                  <a:alpha val="5000"/>
                </a:schemeClr>
              </a:solid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solidFill>
                    <a:schemeClr val="tx1"/>
                  </a:solidFill>
                </a:endParaRPr>
              </a:p>
            </p:txBody>
          </p:sp>
          <p:sp>
            <p:nvSpPr>
              <p:cNvPr id="17" name="文本框 16">
                <a:extLst>
                  <a:ext uri="{FF2B5EF4-FFF2-40B4-BE49-F238E27FC236}">
                    <a16:creationId xmlns:a16="http://schemas.microsoft.com/office/drawing/2014/main" id="{2855FD55-42A1-4538-9E20-7C7EF0779D1B}"/>
                  </a:ext>
                </a:extLst>
              </p:cNvPr>
              <p:cNvSpPr txBox="1"/>
              <p:nvPr/>
            </p:nvSpPr>
            <p:spPr>
              <a:xfrm>
                <a:off x="2102079" y="4199255"/>
                <a:ext cx="885338" cy="707886"/>
              </a:xfrm>
              <a:prstGeom prst="rect">
                <a:avLst/>
              </a:prstGeom>
              <a:no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zh-CN"/>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R="0" lvl="0" defTabSz="913765" rtl="0" eaLnBrk="1" fontAlgn="auto" latinLnBrk="0" hangingPunct="1">
                  <a:spcBef>
                    <a:spcPts val="0"/>
                  </a:spcBef>
                  <a:spcAft>
                    <a:spcPts val="0"/>
                  </a:spcAft>
                  <a:buClrTx/>
                  <a:buSzPct val="30000"/>
                  <a:defRPr/>
                </a:pPr>
                <a:r>
                  <a:rPr kumimoji="0" lang="en-US" altLang="zh-CN" sz="4000" b="1" i="0" u="none" strike="noStrike" kern="1200" cap="none" spc="0" normalizeH="0" baseline="0" noProof="0" dirty="0">
                    <a:ln>
                      <a:noFill/>
                    </a:ln>
                    <a:solidFill>
                      <a:schemeClr val="tx1"/>
                    </a:solidFill>
                    <a:effectLst/>
                    <a:uLnTx/>
                    <a:uFillTx/>
                  </a:rPr>
                  <a:t>03</a:t>
                </a:r>
              </a:p>
            </p:txBody>
          </p:sp>
          <p:sp>
            <p:nvSpPr>
              <p:cNvPr id="18" name="文本框 17">
                <a:extLst>
                  <a:ext uri="{FF2B5EF4-FFF2-40B4-BE49-F238E27FC236}">
                    <a16:creationId xmlns:a16="http://schemas.microsoft.com/office/drawing/2014/main" id="{0F162221-FCF9-4597-A213-6E97BFAFF977}"/>
                  </a:ext>
                </a:extLst>
              </p:cNvPr>
              <p:cNvSpPr txBox="1"/>
              <p:nvPr/>
            </p:nvSpPr>
            <p:spPr>
              <a:xfrm>
                <a:off x="1938886" y="4791925"/>
                <a:ext cx="1211725" cy="646331"/>
              </a:xfrm>
              <a:prstGeom prst="rect">
                <a:avLst/>
              </a:prstGeom>
              <a:no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zh-CN"/>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R="0" lvl="0" defTabSz="913765" rtl="0" eaLnBrk="1" fontAlgn="auto" latinLnBrk="0" hangingPunct="1">
                  <a:lnSpc>
                    <a:spcPct val="100000"/>
                  </a:lnSpc>
                  <a:spcBef>
                    <a:spcPts val="0"/>
                  </a:spcBef>
                  <a:spcAft>
                    <a:spcPts val="0"/>
                  </a:spcAft>
                  <a:buClrTx/>
                  <a:buSzPct val="25000"/>
                  <a:defRPr/>
                </a:pPr>
                <a:r>
                  <a:rPr kumimoji="0" lang="zh-CN" altLang="en-US" b="1" i="0" u="none" strike="noStrike" kern="1200" cap="none" spc="0" normalizeH="0" baseline="0" noProof="0" dirty="0">
                    <a:ln>
                      <a:noFill/>
                    </a:ln>
                    <a:solidFill>
                      <a:schemeClr val="tx1"/>
                    </a:solidFill>
                    <a:effectLst/>
                    <a:uLnTx/>
                    <a:uFillTx/>
                  </a:rPr>
                  <a:t>隐私政策文本分析</a:t>
                </a:r>
                <a:endParaRPr kumimoji="0" lang="en-US" altLang="zh-CN" b="1" i="0" u="none" strike="noStrike" kern="1200" cap="none" spc="0" normalizeH="0" baseline="0" noProof="0" dirty="0">
                  <a:ln>
                    <a:noFill/>
                  </a:ln>
                  <a:solidFill>
                    <a:schemeClr val="tx1"/>
                  </a:solidFill>
                  <a:effectLst/>
                  <a:uLnTx/>
                  <a:uFillTx/>
                </a:endParaRPr>
              </a:p>
            </p:txBody>
          </p:sp>
        </p:grpSp>
        <p:grpSp>
          <p:nvGrpSpPr>
            <p:cNvPr id="7" name="组合 6">
              <a:extLst>
                <a:ext uri="{FF2B5EF4-FFF2-40B4-BE49-F238E27FC236}">
                  <a16:creationId xmlns:a16="http://schemas.microsoft.com/office/drawing/2014/main" id="{42BF3509-B208-454E-B59E-5ED8F2BE8C77}"/>
                </a:ext>
              </a:extLst>
            </p:cNvPr>
            <p:cNvGrpSpPr/>
            <p:nvPr/>
          </p:nvGrpSpPr>
          <p:grpSpPr>
            <a:xfrm>
              <a:off x="9208427" y="3986457"/>
              <a:ext cx="1211725" cy="1549038"/>
              <a:chOff x="1938886" y="4075384"/>
              <a:chExt cx="1211725" cy="1549038"/>
            </a:xfrm>
          </p:grpSpPr>
          <p:sp>
            <p:nvSpPr>
              <p:cNvPr id="12" name="矩形 11">
                <a:extLst>
                  <a:ext uri="{FF2B5EF4-FFF2-40B4-BE49-F238E27FC236}">
                    <a16:creationId xmlns:a16="http://schemas.microsoft.com/office/drawing/2014/main" id="{A71AA648-5683-4EB8-871F-AF6D4096BE52}"/>
                  </a:ext>
                </a:extLst>
              </p:cNvPr>
              <p:cNvSpPr/>
              <p:nvPr/>
            </p:nvSpPr>
            <p:spPr>
              <a:xfrm>
                <a:off x="1938886" y="4075384"/>
                <a:ext cx="1211725" cy="1549038"/>
              </a:xfrm>
              <a:prstGeom prst="rect">
                <a:avLst/>
              </a:prstGeom>
              <a:solidFill>
                <a:schemeClr val="tx1">
                  <a:alpha val="5000"/>
                </a:schemeClr>
              </a:solid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solidFill>
                    <a:schemeClr val="accent1"/>
                  </a:solidFill>
                </a:endParaRPr>
              </a:p>
            </p:txBody>
          </p:sp>
          <p:sp>
            <p:nvSpPr>
              <p:cNvPr id="13" name="文本框 12">
                <a:extLst>
                  <a:ext uri="{FF2B5EF4-FFF2-40B4-BE49-F238E27FC236}">
                    <a16:creationId xmlns:a16="http://schemas.microsoft.com/office/drawing/2014/main" id="{429EFF53-012F-44D6-9036-FA27FD2D4A99}"/>
                  </a:ext>
                </a:extLst>
              </p:cNvPr>
              <p:cNvSpPr txBox="1"/>
              <p:nvPr/>
            </p:nvSpPr>
            <p:spPr>
              <a:xfrm>
                <a:off x="2102079" y="4199255"/>
                <a:ext cx="885338" cy="707886"/>
              </a:xfrm>
              <a:prstGeom prst="rect">
                <a:avLst/>
              </a:prstGeom>
              <a:no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zh-CN"/>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R="0" lvl="0" defTabSz="913765" rtl="0" eaLnBrk="1" fontAlgn="auto" latinLnBrk="0" hangingPunct="1">
                  <a:spcBef>
                    <a:spcPts val="0"/>
                  </a:spcBef>
                  <a:spcAft>
                    <a:spcPts val="0"/>
                  </a:spcAft>
                  <a:buClrTx/>
                  <a:buSzPct val="30000"/>
                  <a:defRPr/>
                </a:pPr>
                <a:r>
                  <a:rPr kumimoji="0" lang="en-US" altLang="zh-CN" sz="4000" b="1" i="0" u="none" strike="noStrike" kern="1200" cap="none" spc="0" normalizeH="0" baseline="0" noProof="0" dirty="0">
                    <a:ln>
                      <a:noFill/>
                    </a:ln>
                    <a:solidFill>
                      <a:schemeClr val="accent1"/>
                    </a:solidFill>
                    <a:effectLst/>
                    <a:uLnTx/>
                    <a:uFillTx/>
                  </a:rPr>
                  <a:t>04</a:t>
                </a:r>
              </a:p>
            </p:txBody>
          </p:sp>
          <p:sp>
            <p:nvSpPr>
              <p:cNvPr id="14" name="文本框 13">
                <a:extLst>
                  <a:ext uri="{FF2B5EF4-FFF2-40B4-BE49-F238E27FC236}">
                    <a16:creationId xmlns:a16="http://schemas.microsoft.com/office/drawing/2014/main" id="{E15FAC19-C36B-4C29-8C04-24E9640D1ACE}"/>
                  </a:ext>
                </a:extLst>
              </p:cNvPr>
              <p:cNvSpPr txBox="1"/>
              <p:nvPr/>
            </p:nvSpPr>
            <p:spPr>
              <a:xfrm>
                <a:off x="1938886" y="4791925"/>
                <a:ext cx="1211725" cy="646331"/>
              </a:xfrm>
              <a:prstGeom prst="rect">
                <a:avLst/>
              </a:prstGeom>
              <a:no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zh-CN"/>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R="0" lvl="0" defTabSz="913765" rtl="0" eaLnBrk="1" fontAlgn="auto" latinLnBrk="0" hangingPunct="1">
                  <a:lnSpc>
                    <a:spcPct val="100000"/>
                  </a:lnSpc>
                  <a:spcBef>
                    <a:spcPts val="0"/>
                  </a:spcBef>
                  <a:spcAft>
                    <a:spcPts val="0"/>
                  </a:spcAft>
                  <a:buClrTx/>
                  <a:buSzPct val="25000"/>
                  <a:defRPr/>
                </a:pPr>
                <a:r>
                  <a:rPr kumimoji="0" lang="zh-CN" altLang="en-US" b="1" i="0" u="none" strike="noStrike" kern="1200" cap="none" spc="0" normalizeH="0" baseline="0" noProof="0" dirty="0">
                    <a:ln>
                      <a:noFill/>
                    </a:ln>
                    <a:solidFill>
                      <a:schemeClr val="accent1"/>
                    </a:solidFill>
                    <a:effectLst/>
                    <a:uLnTx/>
                    <a:uFillTx/>
                  </a:rPr>
                  <a:t>成果展示与收获</a:t>
                </a:r>
                <a:endParaRPr kumimoji="0" lang="en-US" altLang="zh-CN" b="1" i="0" u="none" strike="noStrike" kern="1200" cap="none" spc="0" normalizeH="0" baseline="0" noProof="0" dirty="0">
                  <a:ln>
                    <a:noFill/>
                  </a:ln>
                  <a:solidFill>
                    <a:schemeClr val="accent1"/>
                  </a:solidFill>
                  <a:effectLst/>
                  <a:uLnTx/>
                  <a:uFillTx/>
                </a:endParaRPr>
              </a:p>
            </p:txBody>
          </p:sp>
        </p:grpSp>
        <p:cxnSp>
          <p:nvCxnSpPr>
            <p:cNvPr id="11" name="直接连接符 10">
              <a:extLst>
                <a:ext uri="{FF2B5EF4-FFF2-40B4-BE49-F238E27FC236}">
                  <a16:creationId xmlns:a16="http://schemas.microsoft.com/office/drawing/2014/main" id="{616A861E-A5AB-44F0-9CE7-32BFC3991FBB}"/>
                </a:ext>
              </a:extLst>
            </p:cNvPr>
            <p:cNvCxnSpPr>
              <a:cxnSpLocks/>
            </p:cNvCxnSpPr>
            <p:nvPr/>
          </p:nvCxnSpPr>
          <p:spPr>
            <a:xfrm>
              <a:off x="5547207" y="1875741"/>
              <a:ext cx="0" cy="336773"/>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28" name="curved-up-arrow_20901">
            <a:extLst>
              <a:ext uri="{FF2B5EF4-FFF2-40B4-BE49-F238E27FC236}">
                <a16:creationId xmlns:a16="http://schemas.microsoft.com/office/drawing/2014/main" id="{D85A60F5-6725-4B86-83CF-17FD8784BF39}"/>
              </a:ext>
            </a:extLst>
          </p:cNvPr>
          <p:cNvSpPr/>
          <p:nvPr/>
        </p:nvSpPr>
        <p:spPr>
          <a:xfrm rot="8014165">
            <a:off x="3156125" y="3510005"/>
            <a:ext cx="512861" cy="840272"/>
          </a:xfrm>
          <a:custGeom>
            <a:avLst/>
            <a:gdLst>
              <a:gd name="T0" fmla="*/ 1363 w 1738"/>
              <a:gd name="T1" fmla="*/ 606 h 2069"/>
              <a:gd name="T2" fmla="*/ 1738 w 1738"/>
              <a:gd name="T3" fmla="*/ 606 h 2069"/>
              <a:gd name="T4" fmla="*/ 1133 w 1738"/>
              <a:gd name="T5" fmla="*/ 0 h 2069"/>
              <a:gd name="T6" fmla="*/ 527 w 1738"/>
              <a:gd name="T7" fmla="*/ 606 h 2069"/>
              <a:gd name="T8" fmla="*/ 907 w 1738"/>
              <a:gd name="T9" fmla="*/ 606 h 2069"/>
              <a:gd name="T10" fmla="*/ 0 w 1738"/>
              <a:gd name="T11" fmla="*/ 2036 h 2069"/>
              <a:gd name="T12" fmla="*/ 228 w 1738"/>
              <a:gd name="T13" fmla="*/ 2069 h 2069"/>
              <a:gd name="T14" fmla="*/ 1363 w 1738"/>
              <a:gd name="T15" fmla="*/ 606 h 20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8" h="2069">
                <a:moveTo>
                  <a:pt x="1363" y="606"/>
                </a:moveTo>
                <a:lnTo>
                  <a:pt x="1738" y="606"/>
                </a:lnTo>
                <a:lnTo>
                  <a:pt x="1133" y="0"/>
                </a:lnTo>
                <a:lnTo>
                  <a:pt x="527" y="606"/>
                </a:lnTo>
                <a:lnTo>
                  <a:pt x="907" y="606"/>
                </a:lnTo>
                <a:cubicBezTo>
                  <a:pt x="854" y="1319"/>
                  <a:pt x="482" y="1896"/>
                  <a:pt x="0" y="2036"/>
                </a:cubicBezTo>
                <a:cubicBezTo>
                  <a:pt x="74" y="2057"/>
                  <a:pt x="150" y="2069"/>
                  <a:pt x="228" y="2069"/>
                </a:cubicBezTo>
                <a:cubicBezTo>
                  <a:pt x="816" y="2069"/>
                  <a:pt x="1301" y="1428"/>
                  <a:pt x="1363" y="60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urved-up-arrow_20901">
            <a:extLst>
              <a:ext uri="{FF2B5EF4-FFF2-40B4-BE49-F238E27FC236}">
                <a16:creationId xmlns:a16="http://schemas.microsoft.com/office/drawing/2014/main" id="{B20943D7-B53A-4B14-99C6-84380E6187AB}"/>
              </a:ext>
            </a:extLst>
          </p:cNvPr>
          <p:cNvSpPr/>
          <p:nvPr/>
        </p:nvSpPr>
        <p:spPr>
          <a:xfrm rot="1858912">
            <a:off x="5682111" y="3559618"/>
            <a:ext cx="512861" cy="814021"/>
          </a:xfrm>
          <a:custGeom>
            <a:avLst/>
            <a:gdLst>
              <a:gd name="T0" fmla="*/ 1363 w 1738"/>
              <a:gd name="T1" fmla="*/ 606 h 2069"/>
              <a:gd name="T2" fmla="*/ 1738 w 1738"/>
              <a:gd name="T3" fmla="*/ 606 h 2069"/>
              <a:gd name="T4" fmla="*/ 1133 w 1738"/>
              <a:gd name="T5" fmla="*/ 0 h 2069"/>
              <a:gd name="T6" fmla="*/ 527 w 1738"/>
              <a:gd name="T7" fmla="*/ 606 h 2069"/>
              <a:gd name="T8" fmla="*/ 907 w 1738"/>
              <a:gd name="T9" fmla="*/ 606 h 2069"/>
              <a:gd name="T10" fmla="*/ 0 w 1738"/>
              <a:gd name="T11" fmla="*/ 2036 h 2069"/>
              <a:gd name="T12" fmla="*/ 228 w 1738"/>
              <a:gd name="T13" fmla="*/ 2069 h 2069"/>
              <a:gd name="T14" fmla="*/ 1363 w 1738"/>
              <a:gd name="T15" fmla="*/ 606 h 20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8" h="2069">
                <a:moveTo>
                  <a:pt x="1363" y="606"/>
                </a:moveTo>
                <a:lnTo>
                  <a:pt x="1738" y="606"/>
                </a:lnTo>
                <a:lnTo>
                  <a:pt x="1133" y="0"/>
                </a:lnTo>
                <a:lnTo>
                  <a:pt x="527" y="606"/>
                </a:lnTo>
                <a:lnTo>
                  <a:pt x="907" y="606"/>
                </a:lnTo>
                <a:cubicBezTo>
                  <a:pt x="854" y="1319"/>
                  <a:pt x="482" y="1896"/>
                  <a:pt x="0" y="2036"/>
                </a:cubicBezTo>
                <a:cubicBezTo>
                  <a:pt x="74" y="2057"/>
                  <a:pt x="150" y="2069"/>
                  <a:pt x="228" y="2069"/>
                </a:cubicBezTo>
                <a:cubicBezTo>
                  <a:pt x="816" y="2069"/>
                  <a:pt x="1301" y="1428"/>
                  <a:pt x="1363" y="60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urved-up-arrow_20901">
            <a:extLst>
              <a:ext uri="{FF2B5EF4-FFF2-40B4-BE49-F238E27FC236}">
                <a16:creationId xmlns:a16="http://schemas.microsoft.com/office/drawing/2014/main" id="{27C8B041-0F01-4D54-A824-DA7C96FB7EDB}"/>
              </a:ext>
            </a:extLst>
          </p:cNvPr>
          <p:cNvSpPr/>
          <p:nvPr/>
        </p:nvSpPr>
        <p:spPr>
          <a:xfrm rot="6949144">
            <a:off x="8229598" y="3514694"/>
            <a:ext cx="512861" cy="748867"/>
          </a:xfrm>
          <a:custGeom>
            <a:avLst/>
            <a:gdLst>
              <a:gd name="T0" fmla="*/ 1363 w 1738"/>
              <a:gd name="T1" fmla="*/ 606 h 2069"/>
              <a:gd name="T2" fmla="*/ 1738 w 1738"/>
              <a:gd name="T3" fmla="*/ 606 h 2069"/>
              <a:gd name="T4" fmla="*/ 1133 w 1738"/>
              <a:gd name="T5" fmla="*/ 0 h 2069"/>
              <a:gd name="T6" fmla="*/ 527 w 1738"/>
              <a:gd name="T7" fmla="*/ 606 h 2069"/>
              <a:gd name="T8" fmla="*/ 907 w 1738"/>
              <a:gd name="T9" fmla="*/ 606 h 2069"/>
              <a:gd name="T10" fmla="*/ 0 w 1738"/>
              <a:gd name="T11" fmla="*/ 2036 h 2069"/>
              <a:gd name="T12" fmla="*/ 228 w 1738"/>
              <a:gd name="T13" fmla="*/ 2069 h 2069"/>
              <a:gd name="T14" fmla="*/ 1363 w 1738"/>
              <a:gd name="T15" fmla="*/ 606 h 20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8" h="2069">
                <a:moveTo>
                  <a:pt x="1363" y="606"/>
                </a:moveTo>
                <a:lnTo>
                  <a:pt x="1738" y="606"/>
                </a:lnTo>
                <a:lnTo>
                  <a:pt x="1133" y="0"/>
                </a:lnTo>
                <a:lnTo>
                  <a:pt x="527" y="606"/>
                </a:lnTo>
                <a:lnTo>
                  <a:pt x="907" y="606"/>
                </a:lnTo>
                <a:cubicBezTo>
                  <a:pt x="854" y="1319"/>
                  <a:pt x="482" y="1896"/>
                  <a:pt x="0" y="2036"/>
                </a:cubicBezTo>
                <a:cubicBezTo>
                  <a:pt x="74" y="2057"/>
                  <a:pt x="150" y="2069"/>
                  <a:pt x="228" y="2069"/>
                </a:cubicBezTo>
                <a:cubicBezTo>
                  <a:pt x="816" y="2069"/>
                  <a:pt x="1301" y="1428"/>
                  <a:pt x="1363" y="60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3109135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302C45B-D494-4A6D-A844-4021CCA2D448}"/>
              </a:ext>
            </a:extLst>
          </p:cNvPr>
          <p:cNvSpPr txBox="1"/>
          <p:nvPr/>
        </p:nvSpPr>
        <p:spPr>
          <a:xfrm>
            <a:off x="1825428" y="532144"/>
            <a:ext cx="7781192" cy="64633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Arial"/>
                <a:ea typeface="微软雅黑"/>
                <a:cs typeface="+mn-cs"/>
              </a:rPr>
              <a:t>文本自动摘要</a:t>
            </a:r>
          </a:p>
        </p:txBody>
      </p:sp>
      <p:pic>
        <p:nvPicPr>
          <p:cNvPr id="5" name="图片 4">
            <a:extLst>
              <a:ext uri="{FF2B5EF4-FFF2-40B4-BE49-F238E27FC236}">
                <a16:creationId xmlns:a16="http://schemas.microsoft.com/office/drawing/2014/main" id="{756986FF-DCE4-4263-A023-9473E37CEA62}"/>
              </a:ext>
            </a:extLst>
          </p:cNvPr>
          <p:cNvPicPr>
            <a:picLocks noChangeAspect="1"/>
          </p:cNvPicPr>
          <p:nvPr/>
        </p:nvPicPr>
        <p:blipFill>
          <a:blip r:embed="rId2"/>
          <a:stretch>
            <a:fillRect/>
          </a:stretch>
        </p:blipFill>
        <p:spPr>
          <a:xfrm>
            <a:off x="1390453" y="1405352"/>
            <a:ext cx="9207995" cy="4682465"/>
          </a:xfrm>
          <a:prstGeom prst="rect">
            <a:avLst/>
          </a:prstGeom>
        </p:spPr>
      </p:pic>
    </p:spTree>
    <p:extLst>
      <p:ext uri="{BB962C8B-B14F-4D97-AF65-F5344CB8AC3E}">
        <p14:creationId xmlns:p14="http://schemas.microsoft.com/office/powerpoint/2010/main" val="30171525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C9BC76E-6D04-42AF-B5F0-3C8A3767D79E}"/>
              </a:ext>
            </a:extLst>
          </p:cNvPr>
          <p:cNvSpPr txBox="1"/>
          <p:nvPr/>
        </p:nvSpPr>
        <p:spPr>
          <a:xfrm>
            <a:off x="3307796" y="727223"/>
            <a:ext cx="5026132" cy="400110"/>
          </a:xfrm>
          <a:prstGeom prst="rect">
            <a:avLst/>
          </a:prstGeom>
          <a:noFill/>
        </p:spPr>
        <p:txBody>
          <a:bodyPr wrap="square" rtlCol="0">
            <a:spAutoFit/>
          </a:bodyPr>
          <a:lstStyle/>
          <a:p>
            <a:r>
              <a:rPr lang="zh-CN" altLang="en-US" sz="2000" b="1" dirty="0"/>
              <a:t>互信息和左右信息熵实现短语抽取</a:t>
            </a:r>
          </a:p>
        </p:txBody>
      </p:sp>
      <p:sp>
        <p:nvSpPr>
          <p:cNvPr id="4" name="文本框 3">
            <a:extLst>
              <a:ext uri="{FF2B5EF4-FFF2-40B4-BE49-F238E27FC236}">
                <a16:creationId xmlns:a16="http://schemas.microsoft.com/office/drawing/2014/main" id="{90B802A8-63C5-48A2-A724-7B5FCC0C9ADE}"/>
              </a:ext>
            </a:extLst>
          </p:cNvPr>
          <p:cNvSpPr txBox="1"/>
          <p:nvPr/>
        </p:nvSpPr>
        <p:spPr>
          <a:xfrm>
            <a:off x="994180" y="1508147"/>
            <a:ext cx="2104961" cy="369332"/>
          </a:xfrm>
          <a:prstGeom prst="rect">
            <a:avLst/>
          </a:prstGeom>
          <a:noFill/>
        </p:spPr>
        <p:txBody>
          <a:bodyPr wrap="square" rtlCol="0">
            <a:spAutoFit/>
          </a:bodyPr>
          <a:lstStyle/>
          <a:p>
            <a:r>
              <a:rPr lang="zh-CN" altLang="en-US" dirty="0"/>
              <a:t>互信息的计算公式：</a:t>
            </a:r>
          </a:p>
        </p:txBody>
      </p:sp>
      <p:sp>
        <p:nvSpPr>
          <p:cNvPr id="7" name="文本框 6">
            <a:extLst>
              <a:ext uri="{FF2B5EF4-FFF2-40B4-BE49-F238E27FC236}">
                <a16:creationId xmlns:a16="http://schemas.microsoft.com/office/drawing/2014/main" id="{5C781652-33C2-4D10-85D8-282A88CC7004}"/>
              </a:ext>
            </a:extLst>
          </p:cNvPr>
          <p:cNvSpPr txBox="1"/>
          <p:nvPr/>
        </p:nvSpPr>
        <p:spPr>
          <a:xfrm>
            <a:off x="951222" y="2980077"/>
            <a:ext cx="3013224" cy="369332"/>
          </a:xfrm>
          <a:prstGeom prst="rect">
            <a:avLst/>
          </a:prstGeom>
          <a:noFill/>
        </p:spPr>
        <p:txBody>
          <a:bodyPr wrap="square" rtlCol="0">
            <a:spAutoFit/>
          </a:bodyPr>
          <a:lstStyle/>
          <a:p>
            <a:r>
              <a:rPr lang="zh-CN" altLang="en-US" dirty="0"/>
              <a:t>左信息熵：</a:t>
            </a:r>
          </a:p>
        </p:txBody>
      </p:sp>
      <p:sp>
        <p:nvSpPr>
          <p:cNvPr id="8" name="文本框 7">
            <a:extLst>
              <a:ext uri="{FF2B5EF4-FFF2-40B4-BE49-F238E27FC236}">
                <a16:creationId xmlns:a16="http://schemas.microsoft.com/office/drawing/2014/main" id="{A8B70374-D74C-4B6D-88AD-619A2FB098CE}"/>
              </a:ext>
            </a:extLst>
          </p:cNvPr>
          <p:cNvSpPr txBox="1"/>
          <p:nvPr/>
        </p:nvSpPr>
        <p:spPr>
          <a:xfrm>
            <a:off x="894336" y="4224948"/>
            <a:ext cx="3013224" cy="369332"/>
          </a:xfrm>
          <a:prstGeom prst="rect">
            <a:avLst/>
          </a:prstGeom>
          <a:noFill/>
        </p:spPr>
        <p:txBody>
          <a:bodyPr wrap="square" rtlCol="0">
            <a:spAutoFit/>
          </a:bodyPr>
          <a:lstStyle/>
          <a:p>
            <a:r>
              <a:rPr lang="zh-CN" altLang="en-US" dirty="0"/>
              <a:t>右信息熵：</a:t>
            </a:r>
          </a:p>
        </p:txBody>
      </p:sp>
      <p:pic>
        <p:nvPicPr>
          <p:cNvPr id="5" name="图片 4">
            <a:extLst>
              <a:ext uri="{FF2B5EF4-FFF2-40B4-BE49-F238E27FC236}">
                <a16:creationId xmlns:a16="http://schemas.microsoft.com/office/drawing/2014/main" id="{A31998B9-8B68-47C6-838B-FEDBE70DA1B3}"/>
              </a:ext>
            </a:extLst>
          </p:cNvPr>
          <p:cNvPicPr>
            <a:picLocks noChangeAspect="1"/>
          </p:cNvPicPr>
          <p:nvPr/>
        </p:nvPicPr>
        <p:blipFill>
          <a:blip r:embed="rId2"/>
          <a:stretch>
            <a:fillRect/>
          </a:stretch>
        </p:blipFill>
        <p:spPr>
          <a:xfrm>
            <a:off x="1086114" y="2058598"/>
            <a:ext cx="2629667" cy="539358"/>
          </a:xfrm>
          <a:prstGeom prst="rect">
            <a:avLst/>
          </a:prstGeom>
        </p:spPr>
      </p:pic>
      <p:pic>
        <p:nvPicPr>
          <p:cNvPr id="10" name="图片 9">
            <a:extLst>
              <a:ext uri="{FF2B5EF4-FFF2-40B4-BE49-F238E27FC236}">
                <a16:creationId xmlns:a16="http://schemas.microsoft.com/office/drawing/2014/main" id="{F5DF3C30-50F8-4CF3-801F-C74A505D9138}"/>
              </a:ext>
            </a:extLst>
          </p:cNvPr>
          <p:cNvPicPr>
            <a:picLocks noChangeAspect="1"/>
          </p:cNvPicPr>
          <p:nvPr/>
        </p:nvPicPr>
        <p:blipFill>
          <a:blip r:embed="rId3"/>
          <a:stretch>
            <a:fillRect/>
          </a:stretch>
        </p:blipFill>
        <p:spPr>
          <a:xfrm>
            <a:off x="994180" y="3508592"/>
            <a:ext cx="5166624" cy="527489"/>
          </a:xfrm>
          <a:prstGeom prst="rect">
            <a:avLst/>
          </a:prstGeom>
        </p:spPr>
      </p:pic>
      <p:pic>
        <p:nvPicPr>
          <p:cNvPr id="12" name="图片 11">
            <a:extLst>
              <a:ext uri="{FF2B5EF4-FFF2-40B4-BE49-F238E27FC236}">
                <a16:creationId xmlns:a16="http://schemas.microsoft.com/office/drawing/2014/main" id="{F9B158FD-91CD-425B-A10B-ADD54C4F9FA7}"/>
              </a:ext>
            </a:extLst>
          </p:cNvPr>
          <p:cNvPicPr>
            <a:picLocks noChangeAspect="1"/>
          </p:cNvPicPr>
          <p:nvPr/>
        </p:nvPicPr>
        <p:blipFill>
          <a:blip r:embed="rId4"/>
          <a:stretch>
            <a:fillRect/>
          </a:stretch>
        </p:blipFill>
        <p:spPr>
          <a:xfrm>
            <a:off x="951222" y="4837824"/>
            <a:ext cx="4608821" cy="631995"/>
          </a:xfrm>
          <a:prstGeom prst="rect">
            <a:avLst/>
          </a:prstGeom>
        </p:spPr>
      </p:pic>
    </p:spTree>
    <p:extLst>
      <p:ext uri="{BB962C8B-B14F-4D97-AF65-F5344CB8AC3E}">
        <p14:creationId xmlns:p14="http://schemas.microsoft.com/office/powerpoint/2010/main" val="13828324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6605B7E-AF61-401E-AFB5-E74953D6A3F2}"/>
              </a:ext>
            </a:extLst>
          </p:cNvPr>
          <p:cNvSpPr txBox="1"/>
          <p:nvPr/>
        </p:nvSpPr>
        <p:spPr>
          <a:xfrm>
            <a:off x="780166" y="1696148"/>
            <a:ext cx="5240923" cy="263418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a:ea typeface="微软雅黑"/>
                <a:cs typeface="+mn-cs"/>
              </a:rPr>
              <a:t>基于互信息和左右信息熵实现短语抽取</a:t>
            </a:r>
            <a:endParaRPr kumimoji="0" lang="en-US" altLang="zh-CN" sz="1600" b="0"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a:ea typeface="微软雅黑"/>
                <a:cs typeface="+mn-cs"/>
              </a:rPr>
              <a:t>右信息熵计算公式：</a:t>
            </a:r>
            <a:endParaRPr kumimoji="0" lang="en-US" altLang="zh-CN" sz="1600" b="0"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solidFill>
              <a:effectLst/>
              <a:uLnTx/>
              <a:uFillTx/>
              <a:latin typeface="微软雅黑"/>
              <a:ea typeface="微软雅黑"/>
              <a:cs typeface="+mn-cs"/>
            </a:endParaRPr>
          </a:p>
        </p:txBody>
      </p:sp>
      <p:cxnSp>
        <p:nvCxnSpPr>
          <p:cNvPr id="6" name="直接箭头连接符 5">
            <a:extLst>
              <a:ext uri="{FF2B5EF4-FFF2-40B4-BE49-F238E27FC236}">
                <a16:creationId xmlns:a16="http://schemas.microsoft.com/office/drawing/2014/main" id="{1B9CE2EC-8C34-4D04-8505-033C8B4D2823}"/>
              </a:ext>
            </a:extLst>
          </p:cNvPr>
          <p:cNvCxnSpPr>
            <a:cxnSpLocks/>
          </p:cNvCxnSpPr>
          <p:nvPr/>
        </p:nvCxnSpPr>
        <p:spPr>
          <a:xfrm>
            <a:off x="5573607" y="3360689"/>
            <a:ext cx="8320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2B35BAE0-7399-4515-84EA-E5C3C0E378C9}"/>
              </a:ext>
            </a:extLst>
          </p:cNvPr>
          <p:cNvSpPr txBox="1"/>
          <p:nvPr/>
        </p:nvSpPr>
        <p:spPr>
          <a:xfrm>
            <a:off x="6558480" y="2428456"/>
            <a:ext cx="4853354"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i="0" u="none" strike="noStrike" kern="1200" cap="none" spc="0" normalizeH="0" baseline="0" noProof="0" dirty="0">
                <a:ln>
                  <a:noFill/>
                </a:ln>
                <a:solidFill>
                  <a:prstClr val="black"/>
                </a:solidFill>
                <a:effectLst/>
                <a:uLnTx/>
                <a:uFillTx/>
                <a:ea typeface="宋体" panose="02010600030101010101" pitchFamily="2" charset="-122"/>
                <a:cs typeface="+mn-cs"/>
              </a:rPr>
              <a:t>这里我们采用加法策略进行，这样就可以实现，三个权重值任意一个值高的时候，整体权重是高的，同时对于“纯净”词组的概率也有提升，所以最终的权重计算公式如下：</a:t>
            </a:r>
            <a:endParaRPr kumimoji="0" lang="zh-CN" altLang="en-US" sz="1400" i="0" u="none" strike="noStrike" kern="1200" cap="none" spc="0" normalizeH="0" baseline="0" noProof="0" dirty="0">
              <a:ln>
                <a:noFill/>
              </a:ln>
              <a:solidFill>
                <a:prstClr val="black"/>
              </a:solidFill>
              <a:effectLst/>
              <a:uLnTx/>
              <a:uFillTx/>
              <a:ea typeface="微软雅黑"/>
              <a:cs typeface="+mn-cs"/>
            </a:endParaRPr>
          </a:p>
        </p:txBody>
      </p:sp>
      <p:sp>
        <p:nvSpPr>
          <p:cNvPr id="9" name="文本框 8">
            <a:extLst>
              <a:ext uri="{FF2B5EF4-FFF2-40B4-BE49-F238E27FC236}">
                <a16:creationId xmlns:a16="http://schemas.microsoft.com/office/drawing/2014/main" id="{FA5D88F7-D01D-46C4-8A12-BC3849F742AF}"/>
              </a:ext>
            </a:extLst>
          </p:cNvPr>
          <p:cNvSpPr txBox="1"/>
          <p:nvPr/>
        </p:nvSpPr>
        <p:spPr>
          <a:xfrm>
            <a:off x="3307796" y="727223"/>
            <a:ext cx="5026132" cy="400110"/>
          </a:xfrm>
          <a:prstGeom prst="rect">
            <a:avLst/>
          </a:prstGeom>
          <a:noFill/>
        </p:spPr>
        <p:txBody>
          <a:bodyPr wrap="square" rtlCol="0">
            <a:spAutoFit/>
          </a:bodyPr>
          <a:lstStyle/>
          <a:p>
            <a:r>
              <a:rPr lang="zh-CN" altLang="en-US" sz="2000" b="1" dirty="0"/>
              <a:t>互信息和左右信息熵实现短语抽取</a:t>
            </a:r>
          </a:p>
        </p:txBody>
      </p:sp>
      <p:sp>
        <p:nvSpPr>
          <p:cNvPr id="11" name="文本框 10">
            <a:extLst>
              <a:ext uri="{FF2B5EF4-FFF2-40B4-BE49-F238E27FC236}">
                <a16:creationId xmlns:a16="http://schemas.microsoft.com/office/drawing/2014/main" id="{5B461BBA-7B78-4BAB-9E1F-81B51C5B70E0}"/>
              </a:ext>
            </a:extLst>
          </p:cNvPr>
          <p:cNvSpPr txBox="1"/>
          <p:nvPr/>
        </p:nvSpPr>
        <p:spPr>
          <a:xfrm>
            <a:off x="780166" y="2335701"/>
            <a:ext cx="3013224" cy="338554"/>
          </a:xfrm>
          <a:prstGeom prst="rect">
            <a:avLst/>
          </a:prstGeom>
          <a:noFill/>
        </p:spPr>
        <p:txBody>
          <a:bodyPr wrap="square" rtlCol="0">
            <a:spAutoFit/>
          </a:bodyPr>
          <a:lstStyle/>
          <a:p>
            <a:r>
              <a:rPr lang="zh-CN" altLang="en-US" sz="1600" dirty="0"/>
              <a:t>左信息熵计算公式：</a:t>
            </a:r>
          </a:p>
        </p:txBody>
      </p:sp>
      <p:pic>
        <p:nvPicPr>
          <p:cNvPr id="12" name="图片 11">
            <a:extLst>
              <a:ext uri="{FF2B5EF4-FFF2-40B4-BE49-F238E27FC236}">
                <a16:creationId xmlns:a16="http://schemas.microsoft.com/office/drawing/2014/main" id="{65BF12F3-3335-46E8-BC5F-D0135A849D2B}"/>
              </a:ext>
            </a:extLst>
          </p:cNvPr>
          <p:cNvPicPr>
            <a:picLocks noChangeAspect="1"/>
          </p:cNvPicPr>
          <p:nvPr/>
        </p:nvPicPr>
        <p:blipFill>
          <a:blip r:embed="rId2"/>
          <a:stretch>
            <a:fillRect/>
          </a:stretch>
        </p:blipFill>
        <p:spPr>
          <a:xfrm>
            <a:off x="854465" y="2838609"/>
            <a:ext cx="4809905" cy="435240"/>
          </a:xfrm>
          <a:prstGeom prst="rect">
            <a:avLst/>
          </a:prstGeom>
        </p:spPr>
      </p:pic>
      <p:pic>
        <p:nvPicPr>
          <p:cNvPr id="13" name="图片 12">
            <a:extLst>
              <a:ext uri="{FF2B5EF4-FFF2-40B4-BE49-F238E27FC236}">
                <a16:creationId xmlns:a16="http://schemas.microsoft.com/office/drawing/2014/main" id="{6A2D81DB-D7B2-4A13-B640-8A9D51E1FA68}"/>
              </a:ext>
            </a:extLst>
          </p:cNvPr>
          <p:cNvPicPr>
            <a:picLocks noChangeAspect="1"/>
          </p:cNvPicPr>
          <p:nvPr/>
        </p:nvPicPr>
        <p:blipFill>
          <a:blip r:embed="rId3"/>
          <a:stretch>
            <a:fillRect/>
          </a:stretch>
        </p:blipFill>
        <p:spPr>
          <a:xfrm>
            <a:off x="780166" y="4178687"/>
            <a:ext cx="4325745" cy="435241"/>
          </a:xfrm>
          <a:prstGeom prst="rect">
            <a:avLst/>
          </a:prstGeom>
        </p:spPr>
      </p:pic>
      <p:pic>
        <p:nvPicPr>
          <p:cNvPr id="7" name="图片 6">
            <a:extLst>
              <a:ext uri="{FF2B5EF4-FFF2-40B4-BE49-F238E27FC236}">
                <a16:creationId xmlns:a16="http://schemas.microsoft.com/office/drawing/2014/main" id="{62130C6F-039A-4AEA-BCFB-5F45D54C1820}"/>
              </a:ext>
            </a:extLst>
          </p:cNvPr>
          <p:cNvPicPr>
            <a:picLocks noChangeAspect="1"/>
          </p:cNvPicPr>
          <p:nvPr/>
        </p:nvPicPr>
        <p:blipFill>
          <a:blip r:embed="rId4"/>
          <a:stretch>
            <a:fillRect/>
          </a:stretch>
        </p:blipFill>
        <p:spPr>
          <a:xfrm>
            <a:off x="7609772" y="3242861"/>
            <a:ext cx="2111098" cy="372277"/>
          </a:xfrm>
          <a:prstGeom prst="rect">
            <a:avLst/>
          </a:prstGeom>
        </p:spPr>
      </p:pic>
      <p:sp>
        <p:nvSpPr>
          <p:cNvPr id="8" name="文本框 7">
            <a:extLst>
              <a:ext uri="{FF2B5EF4-FFF2-40B4-BE49-F238E27FC236}">
                <a16:creationId xmlns:a16="http://schemas.microsoft.com/office/drawing/2014/main" id="{C7EE277F-B8E1-4B70-AF79-C9842D117394}"/>
              </a:ext>
            </a:extLst>
          </p:cNvPr>
          <p:cNvSpPr txBox="1"/>
          <p:nvPr/>
        </p:nvSpPr>
        <p:spPr>
          <a:xfrm>
            <a:off x="6545017" y="4066818"/>
            <a:ext cx="5026131" cy="307777"/>
          </a:xfrm>
          <a:prstGeom prst="rect">
            <a:avLst/>
          </a:prstGeom>
          <a:noFill/>
        </p:spPr>
        <p:txBody>
          <a:bodyPr wrap="square" rtlCol="0">
            <a:spAutoFit/>
          </a:bodyPr>
          <a:lstStyle/>
          <a:p>
            <a:r>
              <a:rPr lang="en-US" altLang="zh-CN" sz="1400" dirty="0" err="1"/>
              <a:t>Wx</a:t>
            </a:r>
            <a:r>
              <a:rPr lang="en-US" altLang="zh-CN" sz="1400" dirty="0"/>
              <a:t>-y:</a:t>
            </a:r>
            <a:r>
              <a:rPr lang="zh-CN" altLang="en-US" sz="1400" dirty="0"/>
              <a:t>表示由词</a:t>
            </a:r>
            <a:r>
              <a:rPr lang="en-US" altLang="zh-CN" sz="1400" dirty="0"/>
              <a:t>X</a:t>
            </a:r>
            <a:r>
              <a:rPr lang="zh-CN" altLang="en-US" sz="1400" dirty="0"/>
              <a:t>和词</a:t>
            </a:r>
            <a:r>
              <a:rPr lang="en-US" altLang="zh-CN" sz="1400" dirty="0"/>
              <a:t>Y</a:t>
            </a:r>
            <a:r>
              <a:rPr lang="zh-CN" altLang="en-US" sz="1400" dirty="0"/>
              <a:t>组成的词组的关键语权重</a:t>
            </a:r>
          </a:p>
        </p:txBody>
      </p:sp>
    </p:spTree>
    <p:extLst>
      <p:ext uri="{BB962C8B-B14F-4D97-AF65-F5344CB8AC3E}">
        <p14:creationId xmlns:p14="http://schemas.microsoft.com/office/powerpoint/2010/main" val="25224929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C9BC76E-6D04-42AF-B5F0-3C8A3767D79E}"/>
              </a:ext>
            </a:extLst>
          </p:cNvPr>
          <p:cNvSpPr txBox="1"/>
          <p:nvPr/>
        </p:nvSpPr>
        <p:spPr>
          <a:xfrm>
            <a:off x="3356892" y="788592"/>
            <a:ext cx="5026132" cy="400110"/>
          </a:xfrm>
          <a:prstGeom prst="rect">
            <a:avLst/>
          </a:prstGeom>
          <a:noFill/>
        </p:spPr>
        <p:txBody>
          <a:bodyPr wrap="square" rtlCol="0">
            <a:spAutoFit/>
          </a:bodyPr>
          <a:lstStyle/>
          <a:p>
            <a:r>
              <a:rPr lang="zh-CN" altLang="en-US" sz="2000" b="1" dirty="0"/>
              <a:t>互信息和左右信息熵实现短语抽取</a:t>
            </a:r>
          </a:p>
        </p:txBody>
      </p:sp>
      <p:pic>
        <p:nvPicPr>
          <p:cNvPr id="5" name="图片 4">
            <a:extLst>
              <a:ext uri="{FF2B5EF4-FFF2-40B4-BE49-F238E27FC236}">
                <a16:creationId xmlns:a16="http://schemas.microsoft.com/office/drawing/2014/main" id="{D143252E-3B83-436D-9DD2-A32B565B9957}"/>
              </a:ext>
            </a:extLst>
          </p:cNvPr>
          <p:cNvPicPr>
            <a:picLocks noChangeAspect="1"/>
          </p:cNvPicPr>
          <p:nvPr/>
        </p:nvPicPr>
        <p:blipFill>
          <a:blip r:embed="rId2"/>
          <a:stretch>
            <a:fillRect/>
          </a:stretch>
        </p:blipFill>
        <p:spPr>
          <a:xfrm>
            <a:off x="1210006" y="1327639"/>
            <a:ext cx="9144058" cy="4877606"/>
          </a:xfrm>
          <a:prstGeom prst="rect">
            <a:avLst/>
          </a:prstGeom>
        </p:spPr>
      </p:pic>
    </p:spTree>
    <p:extLst>
      <p:ext uri="{BB962C8B-B14F-4D97-AF65-F5344CB8AC3E}">
        <p14:creationId xmlns:p14="http://schemas.microsoft.com/office/powerpoint/2010/main" val="34520739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302C45B-D494-4A6D-A844-4021CCA2D448}"/>
              </a:ext>
            </a:extLst>
          </p:cNvPr>
          <p:cNvSpPr txBox="1"/>
          <p:nvPr/>
        </p:nvSpPr>
        <p:spPr>
          <a:xfrm>
            <a:off x="1825428" y="532144"/>
            <a:ext cx="7781192" cy="64633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600" b="1" dirty="0" err="1">
                <a:solidFill>
                  <a:prstClr val="black"/>
                </a:solidFill>
                <a:latin typeface="Arial"/>
                <a:ea typeface="微软雅黑"/>
              </a:rPr>
              <a:t>HanLP</a:t>
            </a:r>
            <a:r>
              <a:rPr lang="zh-CN" altLang="en-US" sz="3600" b="1" dirty="0">
                <a:solidFill>
                  <a:prstClr val="black"/>
                </a:solidFill>
                <a:latin typeface="Arial"/>
                <a:ea typeface="微软雅黑"/>
              </a:rPr>
              <a:t>抽取句子主干</a:t>
            </a:r>
            <a:endParaRPr kumimoji="0" lang="zh-CN" altLang="en-US" sz="3600" b="1" i="0" u="none" strike="noStrike" kern="1200" cap="none" spc="0" normalizeH="0" baseline="0" noProof="0" dirty="0">
              <a:ln>
                <a:noFill/>
              </a:ln>
              <a:solidFill>
                <a:prstClr val="black"/>
              </a:solidFill>
              <a:effectLst/>
              <a:uLnTx/>
              <a:uFillTx/>
              <a:latin typeface="Arial"/>
              <a:ea typeface="微软雅黑"/>
              <a:cs typeface="+mn-cs"/>
            </a:endParaRPr>
          </a:p>
        </p:txBody>
      </p:sp>
      <p:sp>
        <p:nvSpPr>
          <p:cNvPr id="4" name="文本框 3">
            <a:extLst>
              <a:ext uri="{FF2B5EF4-FFF2-40B4-BE49-F238E27FC236}">
                <a16:creationId xmlns:a16="http://schemas.microsoft.com/office/drawing/2014/main" id="{16605B7E-AF61-401E-AFB5-E74953D6A3F2}"/>
              </a:ext>
            </a:extLst>
          </p:cNvPr>
          <p:cNvSpPr txBox="1"/>
          <p:nvPr/>
        </p:nvSpPr>
        <p:spPr>
          <a:xfrm>
            <a:off x="1343985" y="2181158"/>
            <a:ext cx="7695688" cy="249568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dirty="0">
                <a:latin typeface="微软雅黑"/>
                <a:ea typeface="微软雅黑"/>
              </a:rPr>
              <a:t>导入</a:t>
            </a:r>
            <a:r>
              <a:rPr lang="en-US" altLang="zh-CN" dirty="0" err="1">
                <a:latin typeface="微软雅黑"/>
                <a:ea typeface="微软雅黑"/>
              </a:rPr>
              <a:t>hanlp</a:t>
            </a:r>
            <a:r>
              <a:rPr lang="zh-CN" altLang="en-US" dirty="0">
                <a:latin typeface="微软雅黑"/>
                <a:ea typeface="微软雅黑"/>
              </a:rPr>
              <a:t>的数据包与接口</a:t>
            </a:r>
            <a:endParaRPr lang="en-US" altLang="zh-CN" dirty="0">
              <a:latin typeface="微软雅黑"/>
              <a:ea typeface="微软雅黑"/>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effectLst/>
              <a:uLnTx/>
              <a:uFillTx/>
              <a:latin typeface="微软雅黑"/>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b="0" i="0" dirty="0">
                <a:effectLst/>
                <a:latin typeface="Helvetica Neue"/>
              </a:rPr>
              <a:t>为节省存储空间和提高搜索效率，过滤掉停用词，然后进行动词判定</a:t>
            </a:r>
            <a:endParaRPr kumimoji="0" lang="en-US" altLang="zh-CN" sz="1800" b="0" i="0" u="none" strike="noStrike" kern="1200" cap="none" spc="0" normalizeH="0" baseline="0" noProof="0" dirty="0">
              <a:ln>
                <a:noFill/>
              </a:ln>
              <a:effectLst/>
              <a:uLnTx/>
              <a:uFillTx/>
              <a:latin typeface="微软雅黑"/>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lang="en-US" altLang="zh-CN" dirty="0">
              <a:latin typeface="微软雅黑"/>
              <a:ea typeface="微软雅黑"/>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effectLst/>
                <a:uLnTx/>
                <a:uFillTx/>
                <a:latin typeface="微软雅黑"/>
                <a:ea typeface="微软雅黑"/>
                <a:cs typeface="+mn-cs"/>
              </a:rPr>
              <a:t>分析得出隐私政策文本声明使用的用户个人信息</a:t>
            </a:r>
            <a:endParaRPr kumimoji="0" lang="en-US" altLang="zh-CN" sz="1800" b="0" i="0" u="none" strike="noStrike" kern="1200" cap="none" spc="0" normalizeH="0" baseline="0" noProof="0" dirty="0">
              <a:ln>
                <a:noFill/>
              </a:ln>
              <a:effectLst/>
              <a:uLnTx/>
              <a:uFillTx/>
              <a:latin typeface="微软雅黑"/>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effectLst/>
              <a:uLnTx/>
              <a:uFillTx/>
              <a:latin typeface="微软雅黑"/>
              <a:ea typeface="微软雅黑"/>
              <a:cs typeface="+mn-cs"/>
            </a:endParaRPr>
          </a:p>
        </p:txBody>
      </p:sp>
    </p:spTree>
    <p:extLst>
      <p:ext uri="{BB962C8B-B14F-4D97-AF65-F5344CB8AC3E}">
        <p14:creationId xmlns:p14="http://schemas.microsoft.com/office/powerpoint/2010/main" val="16445616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302C45B-D494-4A6D-A844-4021CCA2D448}"/>
              </a:ext>
            </a:extLst>
          </p:cNvPr>
          <p:cNvSpPr txBox="1"/>
          <p:nvPr/>
        </p:nvSpPr>
        <p:spPr>
          <a:xfrm>
            <a:off x="1825428" y="532144"/>
            <a:ext cx="7781192" cy="64633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600" b="1" dirty="0" err="1">
                <a:solidFill>
                  <a:prstClr val="black"/>
                </a:solidFill>
                <a:latin typeface="Arial"/>
                <a:ea typeface="微软雅黑"/>
              </a:rPr>
              <a:t>HanLP</a:t>
            </a:r>
            <a:r>
              <a:rPr lang="zh-CN" altLang="en-US" sz="3600" b="1" dirty="0">
                <a:solidFill>
                  <a:prstClr val="black"/>
                </a:solidFill>
                <a:latin typeface="Arial"/>
                <a:ea typeface="微软雅黑"/>
              </a:rPr>
              <a:t>抽取句子主干</a:t>
            </a:r>
            <a:endParaRPr kumimoji="0" lang="zh-CN" altLang="en-US" sz="3600" b="1" i="0" u="none" strike="noStrike" kern="1200" cap="none" spc="0" normalizeH="0" baseline="0" noProof="0" dirty="0">
              <a:ln>
                <a:noFill/>
              </a:ln>
              <a:solidFill>
                <a:prstClr val="black"/>
              </a:solidFill>
              <a:effectLst/>
              <a:uLnTx/>
              <a:uFillTx/>
              <a:latin typeface="Arial"/>
              <a:ea typeface="微软雅黑"/>
              <a:cs typeface="+mn-cs"/>
            </a:endParaRPr>
          </a:p>
        </p:txBody>
      </p:sp>
      <p:pic>
        <p:nvPicPr>
          <p:cNvPr id="5" name="图片 4">
            <a:extLst>
              <a:ext uri="{FF2B5EF4-FFF2-40B4-BE49-F238E27FC236}">
                <a16:creationId xmlns:a16="http://schemas.microsoft.com/office/drawing/2014/main" id="{FA5A8555-0D68-423B-B5F1-9BF411F4A5AA}"/>
              </a:ext>
            </a:extLst>
          </p:cNvPr>
          <p:cNvPicPr>
            <a:picLocks noChangeAspect="1"/>
          </p:cNvPicPr>
          <p:nvPr/>
        </p:nvPicPr>
        <p:blipFill>
          <a:blip r:embed="rId2"/>
          <a:stretch>
            <a:fillRect/>
          </a:stretch>
        </p:blipFill>
        <p:spPr>
          <a:xfrm>
            <a:off x="2000634" y="1226081"/>
            <a:ext cx="7956811" cy="5099775"/>
          </a:xfrm>
          <a:prstGeom prst="rect">
            <a:avLst/>
          </a:prstGeom>
        </p:spPr>
      </p:pic>
    </p:spTree>
    <p:extLst>
      <p:ext uri="{BB962C8B-B14F-4D97-AF65-F5344CB8AC3E}">
        <p14:creationId xmlns:p14="http://schemas.microsoft.com/office/powerpoint/2010/main" val="35596072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302C45B-D494-4A6D-A844-4021CCA2D448}"/>
              </a:ext>
            </a:extLst>
          </p:cNvPr>
          <p:cNvSpPr txBox="1"/>
          <p:nvPr/>
        </p:nvSpPr>
        <p:spPr>
          <a:xfrm>
            <a:off x="1825428" y="562922"/>
            <a:ext cx="7781192" cy="58477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solidFill>
                <a:effectLst/>
                <a:uLnTx/>
                <a:uFillTx/>
                <a:latin typeface="Arial"/>
                <a:ea typeface="微软雅黑"/>
                <a:cs typeface="+mn-cs"/>
              </a:rPr>
              <a:t>基于词典的敏感个人信息自动分类</a:t>
            </a:r>
          </a:p>
        </p:txBody>
      </p:sp>
      <p:sp>
        <p:nvSpPr>
          <p:cNvPr id="4" name="文本框 3">
            <a:extLst>
              <a:ext uri="{FF2B5EF4-FFF2-40B4-BE49-F238E27FC236}">
                <a16:creationId xmlns:a16="http://schemas.microsoft.com/office/drawing/2014/main" id="{16605B7E-AF61-401E-AFB5-E74953D6A3F2}"/>
              </a:ext>
            </a:extLst>
          </p:cNvPr>
          <p:cNvSpPr txBox="1"/>
          <p:nvPr/>
        </p:nvSpPr>
        <p:spPr>
          <a:xfrm>
            <a:off x="1343985" y="2181158"/>
            <a:ext cx="8530308" cy="1895519"/>
          </a:xfrm>
          <a:prstGeom prst="rect">
            <a:avLst/>
          </a:prstGeom>
          <a:noFill/>
        </p:spPr>
        <p:txBody>
          <a:bodyPr wrap="square" rtlCol="0">
            <a:spAutoFit/>
          </a:bodyPr>
          <a:lstStyle/>
          <a:p>
            <a:pPr>
              <a:lnSpc>
                <a:spcPct val="150000"/>
              </a:lnSpc>
              <a:defRPr/>
            </a:pPr>
            <a:r>
              <a:rPr kumimoji="0" lang="zh-CN" altLang="zh-CN" sz="1600" b="0" u="none" strike="noStrike" cap="none" normalizeH="0" baseline="0" dirty="0">
                <a:ln>
                  <a:noFill/>
                </a:ln>
                <a:effectLst/>
                <a:latin typeface="+mn-ea"/>
              </a:rPr>
              <a:t>国家互联网信息办公室、工业和信息化部、公安部、国家市场监督管理总局印发《常见类型移动互联网应用程序必要个人信息范围规定》</a:t>
            </a:r>
            <a:r>
              <a:rPr kumimoji="0" lang="zh-CN" altLang="en-US" sz="1600" b="0" u="none" strike="noStrike" cap="none" normalizeH="0" baseline="0" dirty="0">
                <a:ln>
                  <a:noFill/>
                </a:ln>
                <a:effectLst/>
                <a:latin typeface="+mn-ea"/>
              </a:rPr>
              <a:t>，</a:t>
            </a:r>
            <a:r>
              <a:rPr kumimoji="0" lang="zh-CN" altLang="zh-CN" sz="1600" b="0" u="none" strike="noStrike" cap="none" normalizeH="0" baseline="0" dirty="0">
                <a:ln>
                  <a:noFill/>
                </a:ln>
                <a:effectLst/>
                <a:latin typeface="+mn-ea"/>
              </a:rPr>
              <a:t>明确了39种常见类型APP的必要个人信息范围</a:t>
            </a:r>
            <a:endParaRPr kumimoji="0" lang="zh-CN" altLang="zh-CN" sz="4000" b="0" u="none" strike="noStrike" cap="none" normalizeH="0" baseline="0" dirty="0">
              <a:ln>
                <a:noFill/>
              </a:ln>
              <a:effectLst/>
              <a:latin typeface="+mn-ea"/>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600" dirty="0">
                <a:solidFill>
                  <a:prstClr val="black"/>
                </a:solidFill>
                <a:latin typeface="微软雅黑"/>
                <a:ea typeface="微软雅黑"/>
              </a:rPr>
              <a:t>匹配词典初始化为以上官方公布的</a:t>
            </a:r>
            <a:r>
              <a:rPr lang="en-US" altLang="zh-CN" sz="1600" dirty="0">
                <a:solidFill>
                  <a:prstClr val="black"/>
                </a:solidFill>
                <a:latin typeface="微软雅黑"/>
                <a:ea typeface="微软雅黑"/>
              </a:rPr>
              <a:t>39</a:t>
            </a:r>
            <a:r>
              <a:rPr lang="zh-CN" altLang="en-US" sz="1600" dirty="0">
                <a:solidFill>
                  <a:prstClr val="black"/>
                </a:solidFill>
                <a:latin typeface="微软雅黑"/>
                <a:ea typeface="微软雅黑"/>
              </a:rPr>
              <a:t>中个人信息</a:t>
            </a:r>
            <a:r>
              <a:rPr lang="en-US" altLang="zh-CN" sz="1600" dirty="0">
                <a:solidFill>
                  <a:prstClr val="black"/>
                </a:solidFill>
                <a:latin typeface="微软雅黑"/>
                <a:ea typeface="微软雅黑"/>
              </a:rPr>
              <a:t>,</a:t>
            </a:r>
            <a:r>
              <a:rPr lang="zh-CN" altLang="en-US" sz="1600" dirty="0">
                <a:solidFill>
                  <a:prstClr val="black"/>
                </a:solidFill>
                <a:latin typeface="微软雅黑"/>
                <a:ea typeface="微软雅黑"/>
              </a:rPr>
              <a:t>通过将信息类型名设为分词的词性</a:t>
            </a:r>
            <a:r>
              <a:rPr lang="en-US" altLang="zh-CN" sz="1600" dirty="0">
                <a:solidFill>
                  <a:prstClr val="black"/>
                </a:solidFill>
                <a:latin typeface="微软雅黑"/>
                <a:ea typeface="微软雅黑"/>
              </a:rPr>
              <a:t>,</a:t>
            </a:r>
            <a:r>
              <a:rPr lang="zh-CN" altLang="en-US" sz="1600" dirty="0">
                <a:solidFill>
                  <a:prstClr val="black"/>
                </a:solidFill>
                <a:latin typeface="微软雅黑"/>
                <a:ea typeface="微软雅黑"/>
              </a:rPr>
              <a:t>巧妙地通过分词匹配词性从而达到自动分类个人敏感信息</a:t>
            </a:r>
            <a:endParaRPr kumimoji="0" lang="en-US" altLang="zh-CN" sz="1600" b="0" i="0" u="none" strike="noStrike" kern="1200" cap="none" spc="0" normalizeH="0" baseline="0" noProof="0" dirty="0">
              <a:ln>
                <a:noFill/>
              </a:ln>
              <a:solidFill>
                <a:prstClr val="black"/>
              </a:solidFill>
              <a:effectLst/>
              <a:uLnTx/>
              <a:uFillTx/>
              <a:latin typeface="微软雅黑"/>
              <a:ea typeface="微软雅黑"/>
              <a:cs typeface="+mn-cs"/>
            </a:endParaRPr>
          </a:p>
        </p:txBody>
      </p:sp>
    </p:spTree>
    <p:extLst>
      <p:ext uri="{BB962C8B-B14F-4D97-AF65-F5344CB8AC3E}">
        <p14:creationId xmlns:p14="http://schemas.microsoft.com/office/powerpoint/2010/main" val="3567370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302C45B-D494-4A6D-A844-4021CCA2D448}"/>
              </a:ext>
            </a:extLst>
          </p:cNvPr>
          <p:cNvSpPr txBox="1"/>
          <p:nvPr/>
        </p:nvSpPr>
        <p:spPr>
          <a:xfrm>
            <a:off x="1825428" y="562922"/>
            <a:ext cx="7781192" cy="58477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solidFill>
                <a:effectLst/>
                <a:uLnTx/>
                <a:uFillTx/>
                <a:latin typeface="Arial"/>
                <a:ea typeface="微软雅黑"/>
                <a:cs typeface="+mn-cs"/>
              </a:rPr>
              <a:t>基于词典的敏感个人信息自动分类</a:t>
            </a:r>
          </a:p>
        </p:txBody>
      </p:sp>
      <p:pic>
        <p:nvPicPr>
          <p:cNvPr id="5" name="图片 4">
            <a:extLst>
              <a:ext uri="{FF2B5EF4-FFF2-40B4-BE49-F238E27FC236}">
                <a16:creationId xmlns:a16="http://schemas.microsoft.com/office/drawing/2014/main" id="{FB894F7C-D991-4021-A694-F2AD73AD24A9}"/>
              </a:ext>
            </a:extLst>
          </p:cNvPr>
          <p:cNvPicPr>
            <a:picLocks noChangeAspect="1"/>
          </p:cNvPicPr>
          <p:nvPr/>
        </p:nvPicPr>
        <p:blipFill>
          <a:blip r:embed="rId2"/>
          <a:stretch>
            <a:fillRect/>
          </a:stretch>
        </p:blipFill>
        <p:spPr>
          <a:xfrm>
            <a:off x="1393079" y="1319436"/>
            <a:ext cx="9407887" cy="4872709"/>
          </a:xfrm>
          <a:prstGeom prst="rect">
            <a:avLst/>
          </a:prstGeom>
        </p:spPr>
      </p:pic>
    </p:spTree>
    <p:extLst>
      <p:ext uri="{BB962C8B-B14F-4D97-AF65-F5344CB8AC3E}">
        <p14:creationId xmlns:p14="http://schemas.microsoft.com/office/powerpoint/2010/main" val="27803684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41538" y="978421"/>
            <a:ext cx="1010278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Arial"/>
                <a:ea typeface="微软雅黑"/>
                <a:cs typeface="+mn-cs"/>
              </a:rPr>
              <a:t>	</a:t>
            </a:r>
          </a:p>
        </p:txBody>
      </p:sp>
      <p:sp>
        <p:nvSpPr>
          <p:cNvPr id="2" name="文本框 1">
            <a:extLst>
              <a:ext uri="{FF2B5EF4-FFF2-40B4-BE49-F238E27FC236}">
                <a16:creationId xmlns:a16="http://schemas.microsoft.com/office/drawing/2014/main" id="{8302C45B-D494-4A6D-A844-4021CCA2D448}"/>
              </a:ext>
            </a:extLst>
          </p:cNvPr>
          <p:cNvSpPr txBox="1"/>
          <p:nvPr/>
        </p:nvSpPr>
        <p:spPr>
          <a:xfrm>
            <a:off x="1825428" y="532144"/>
            <a:ext cx="7781192" cy="64633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Arial"/>
                <a:ea typeface="微软雅黑"/>
                <a:cs typeface="+mn-cs"/>
              </a:rPr>
              <a:t>数据分析技术难点</a:t>
            </a:r>
          </a:p>
        </p:txBody>
      </p:sp>
      <p:sp>
        <p:nvSpPr>
          <p:cNvPr id="4" name="文本框 3">
            <a:extLst>
              <a:ext uri="{FF2B5EF4-FFF2-40B4-BE49-F238E27FC236}">
                <a16:creationId xmlns:a16="http://schemas.microsoft.com/office/drawing/2014/main" id="{353B4C45-A8E0-404E-825C-D9C250E78198}"/>
              </a:ext>
            </a:extLst>
          </p:cNvPr>
          <p:cNvSpPr txBox="1"/>
          <p:nvPr/>
        </p:nvSpPr>
        <p:spPr>
          <a:xfrm>
            <a:off x="1052615" y="1501641"/>
            <a:ext cx="8039100"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a:ea typeface="微软雅黑"/>
                <a:cs typeface="+mn-cs"/>
              </a:rPr>
              <a:t>1.apktool</a:t>
            </a: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作为长期开源项目，一些公司开发出了</a:t>
            </a:r>
            <a:r>
              <a:rPr kumimoji="0" lang="en-US" altLang="zh-CN" sz="1800" b="0" i="0" u="none" strike="noStrike" kern="1200" cap="none" spc="0" normalizeH="0" baseline="0" noProof="0" dirty="0">
                <a:ln>
                  <a:noFill/>
                </a:ln>
                <a:solidFill>
                  <a:prstClr val="black"/>
                </a:solidFill>
                <a:effectLst/>
                <a:uLnTx/>
                <a:uFillTx/>
                <a:latin typeface="Arial"/>
                <a:ea typeface="微软雅黑"/>
                <a:cs typeface="+mn-cs"/>
              </a:rPr>
              <a:t>app</a:t>
            </a: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套壳技术进行反制。静态分析技术下无法实现脱壳。但通过对</a:t>
            </a:r>
            <a:r>
              <a:rPr kumimoji="0" lang="en-US" altLang="zh-CN" sz="1800" b="0" i="0" u="none" strike="noStrike" kern="1200" cap="none" spc="0" normalizeH="0" baseline="0" noProof="0" dirty="0">
                <a:ln>
                  <a:noFill/>
                </a:ln>
                <a:solidFill>
                  <a:prstClr val="black"/>
                </a:solidFill>
                <a:effectLst/>
                <a:uLnTx/>
                <a:uFillTx/>
                <a:latin typeface="Arial"/>
                <a:ea typeface="微软雅黑"/>
                <a:cs typeface="+mn-cs"/>
              </a:rPr>
              <a:t>manifest</a:t>
            </a: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的分析仍然能提取出部分信息。</a:t>
            </a:r>
            <a:endParaRPr kumimoji="0" lang="en-US" altLang="zh-CN" sz="18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solidFill>
                <a:prstClr val="black"/>
              </a:solidFill>
              <a:latin typeface="Arial"/>
              <a:ea typeface="微软雅黑"/>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a:ea typeface="微软雅黑"/>
                <a:cs typeface="+mn-cs"/>
              </a:rPr>
              <a:t>2.Android</a:t>
            </a: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的</a:t>
            </a:r>
            <a:r>
              <a:rPr kumimoji="0" lang="en-US" altLang="zh-CN" sz="1800" b="0" i="0" u="none" strike="noStrike" kern="1200" cap="none" spc="0" normalizeH="0" baseline="0" noProof="0" dirty="0" err="1">
                <a:ln>
                  <a:noFill/>
                </a:ln>
                <a:solidFill>
                  <a:prstClr val="black"/>
                </a:solidFill>
                <a:effectLst/>
                <a:uLnTx/>
                <a:uFillTx/>
                <a:latin typeface="Arial"/>
                <a:ea typeface="微软雅黑"/>
                <a:cs typeface="+mn-cs"/>
              </a:rPr>
              <a:t>api</a:t>
            </a: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数量繁多，需要选择出涉及和用户隐私信息相关的部分。</a:t>
            </a:r>
            <a:endParaRPr kumimoji="0" lang="en-US" altLang="zh-CN" sz="18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solidFill>
                <a:prstClr val="black"/>
              </a:solidFill>
              <a:latin typeface="Arial"/>
              <a:ea typeface="微软雅黑"/>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prstClr val="black"/>
                </a:solidFill>
                <a:latin typeface="Arial"/>
                <a:ea typeface="微软雅黑"/>
              </a:rPr>
              <a:t>3.</a:t>
            </a:r>
            <a:r>
              <a:rPr lang="zh-CN" altLang="en-US" dirty="0">
                <a:solidFill>
                  <a:prstClr val="black"/>
                </a:solidFill>
                <a:latin typeface="Arial"/>
                <a:ea typeface="微软雅黑"/>
              </a:rPr>
              <a:t>隐私政策语义的模糊性：部分文本没有明确表示会获取的用户信息，使得扫描时会忽略。解决方案是引入统计分类算法。</a:t>
            </a:r>
            <a:endParaRPr lang="en-US" altLang="zh-CN" dirty="0">
              <a:solidFill>
                <a:prstClr val="black"/>
              </a:solidFill>
              <a:latin typeface="Arial"/>
              <a:ea typeface="微软雅黑"/>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solidFill>
                <a:prstClr val="black"/>
              </a:solidFill>
              <a:latin typeface="Arial"/>
              <a:ea typeface="微软雅黑"/>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prstClr val="black"/>
                </a:solidFill>
                <a:latin typeface="Arial"/>
                <a:ea typeface="微软雅黑"/>
              </a:rPr>
              <a:t>4.</a:t>
            </a:r>
            <a:r>
              <a:rPr lang="zh-CN" altLang="en-US" dirty="0">
                <a:solidFill>
                  <a:prstClr val="black"/>
                </a:solidFill>
                <a:latin typeface="Arial"/>
                <a:ea typeface="微软雅黑"/>
              </a:rPr>
              <a:t>数据分析往往会涉及到训练模型</a:t>
            </a:r>
            <a:r>
              <a:rPr lang="en-US" altLang="zh-CN" dirty="0">
                <a:solidFill>
                  <a:prstClr val="black"/>
                </a:solidFill>
                <a:latin typeface="Arial"/>
                <a:ea typeface="微软雅黑"/>
              </a:rPr>
              <a:t>,</a:t>
            </a:r>
            <a:r>
              <a:rPr lang="zh-CN" altLang="en-US" dirty="0">
                <a:solidFill>
                  <a:prstClr val="black"/>
                </a:solidFill>
                <a:latin typeface="Arial"/>
                <a:ea typeface="微软雅黑"/>
              </a:rPr>
              <a:t>由于知识面的不足时间限制以及缺少相关语料库</a:t>
            </a:r>
            <a:r>
              <a:rPr lang="en-US" altLang="zh-CN" dirty="0">
                <a:solidFill>
                  <a:prstClr val="black"/>
                </a:solidFill>
                <a:latin typeface="Arial"/>
                <a:ea typeface="微软雅黑"/>
              </a:rPr>
              <a:t>,</a:t>
            </a:r>
            <a:r>
              <a:rPr lang="zh-CN" altLang="en-US" dirty="0">
                <a:solidFill>
                  <a:prstClr val="black"/>
                </a:solidFill>
                <a:latin typeface="Arial"/>
                <a:ea typeface="微软雅黑"/>
              </a:rPr>
              <a:t>难以训练出一个较好的模型</a:t>
            </a:r>
            <a:endParaRPr lang="en-US" altLang="zh-CN" dirty="0">
              <a:solidFill>
                <a:prstClr val="black"/>
              </a:solidFill>
              <a:latin typeface="Arial"/>
              <a:ea typeface="微软雅黑"/>
            </a:endParaRPr>
          </a:p>
        </p:txBody>
      </p:sp>
    </p:spTree>
    <p:extLst>
      <p:ext uri="{BB962C8B-B14F-4D97-AF65-F5344CB8AC3E}">
        <p14:creationId xmlns:p14="http://schemas.microsoft.com/office/powerpoint/2010/main" val="42471057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confont-11655-2733919">
            <a:extLst>
              <a:ext uri="{FF2B5EF4-FFF2-40B4-BE49-F238E27FC236}">
                <a16:creationId xmlns:a16="http://schemas.microsoft.com/office/drawing/2014/main" id="{EC777B80-6807-4C9E-BDCE-37AA56E743A4}"/>
              </a:ext>
            </a:extLst>
          </p:cNvPr>
          <p:cNvSpPr/>
          <p:nvPr/>
        </p:nvSpPr>
        <p:spPr>
          <a:xfrm>
            <a:off x="3682147" y="2419952"/>
            <a:ext cx="3970582" cy="1489263"/>
          </a:xfrm>
          <a:custGeom>
            <a:avLst/>
            <a:gdLst>
              <a:gd name="T0" fmla="*/ 8272 w 8272"/>
              <a:gd name="T1" fmla="*/ 7269 h 8064"/>
              <a:gd name="T2" fmla="*/ 7477 w 8272"/>
              <a:gd name="T3" fmla="*/ 8064 h 8064"/>
              <a:gd name="T4" fmla="*/ 795 w 8272"/>
              <a:gd name="T5" fmla="*/ 8064 h 8064"/>
              <a:gd name="T6" fmla="*/ 0 w 8272"/>
              <a:gd name="T7" fmla="*/ 7269 h 8064"/>
              <a:gd name="T8" fmla="*/ 0 w 8272"/>
              <a:gd name="T9" fmla="*/ 795 h 8064"/>
              <a:gd name="T10" fmla="*/ 795 w 8272"/>
              <a:gd name="T11" fmla="*/ 0 h 8064"/>
              <a:gd name="T12" fmla="*/ 7477 w 8272"/>
              <a:gd name="T13" fmla="*/ 0 h 8064"/>
              <a:gd name="T14" fmla="*/ 8272 w 8272"/>
              <a:gd name="T15" fmla="*/ 795 h 8064"/>
              <a:gd name="T16" fmla="*/ 8272 w 8272"/>
              <a:gd name="T17" fmla="*/ 7269 h 8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72" h="8064">
                <a:moveTo>
                  <a:pt x="8272" y="7269"/>
                </a:moveTo>
                <a:cubicBezTo>
                  <a:pt x="8272" y="7708"/>
                  <a:pt x="7916" y="8064"/>
                  <a:pt x="7477" y="8064"/>
                </a:cubicBezTo>
                <a:lnTo>
                  <a:pt x="795" y="8064"/>
                </a:lnTo>
                <a:cubicBezTo>
                  <a:pt x="356" y="8064"/>
                  <a:pt x="0" y="7708"/>
                  <a:pt x="0" y="7269"/>
                </a:cubicBezTo>
                <a:lnTo>
                  <a:pt x="0" y="795"/>
                </a:lnTo>
                <a:cubicBezTo>
                  <a:pt x="0" y="357"/>
                  <a:pt x="354" y="0"/>
                  <a:pt x="795" y="0"/>
                </a:cubicBezTo>
                <a:lnTo>
                  <a:pt x="7477" y="0"/>
                </a:lnTo>
                <a:cubicBezTo>
                  <a:pt x="7915" y="0"/>
                  <a:pt x="8272" y="357"/>
                  <a:pt x="8272" y="795"/>
                </a:cubicBezTo>
                <a:lnTo>
                  <a:pt x="8272" y="726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white"/>
                </a:solidFill>
                <a:effectLst/>
                <a:uLnTx/>
                <a:uFillTx/>
                <a:latin typeface="Arial"/>
                <a:ea typeface="微软雅黑"/>
                <a:cs typeface="+mn-cs"/>
              </a:rPr>
              <a:t>成果展示</a:t>
            </a:r>
            <a:endParaRPr kumimoji="0" lang="en-US" sz="3600" b="1" i="0" u="none" strike="noStrike" kern="1200" cap="none" spc="0" normalizeH="0" baseline="0" noProof="0" dirty="0">
              <a:ln>
                <a:noFill/>
              </a:ln>
              <a:solidFill>
                <a:prstClr val="white"/>
              </a:solidFill>
              <a:effectLst/>
              <a:uLnTx/>
              <a:uFillTx/>
              <a:latin typeface="Arial"/>
              <a:ea typeface="微软雅黑"/>
              <a:cs typeface="+mn-cs"/>
            </a:endParaRPr>
          </a:p>
        </p:txBody>
      </p:sp>
    </p:spTree>
    <p:custDataLst>
      <p:tags r:id="rId1"/>
    </p:custDataLst>
    <p:extLst>
      <p:ext uri="{BB962C8B-B14F-4D97-AF65-F5344CB8AC3E}">
        <p14:creationId xmlns:p14="http://schemas.microsoft.com/office/powerpoint/2010/main" val="4247282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confont-11655-2733919">
            <a:extLst>
              <a:ext uri="{FF2B5EF4-FFF2-40B4-BE49-F238E27FC236}">
                <a16:creationId xmlns:a16="http://schemas.microsoft.com/office/drawing/2014/main" id="{EC777B80-6807-4C9E-BDCE-37AA56E743A4}"/>
              </a:ext>
            </a:extLst>
          </p:cNvPr>
          <p:cNvSpPr/>
          <p:nvPr/>
        </p:nvSpPr>
        <p:spPr>
          <a:xfrm>
            <a:off x="4044225" y="2389267"/>
            <a:ext cx="3387576" cy="1489263"/>
          </a:xfrm>
          <a:custGeom>
            <a:avLst/>
            <a:gdLst>
              <a:gd name="T0" fmla="*/ 8272 w 8272"/>
              <a:gd name="T1" fmla="*/ 7269 h 8064"/>
              <a:gd name="T2" fmla="*/ 7477 w 8272"/>
              <a:gd name="T3" fmla="*/ 8064 h 8064"/>
              <a:gd name="T4" fmla="*/ 795 w 8272"/>
              <a:gd name="T5" fmla="*/ 8064 h 8064"/>
              <a:gd name="T6" fmla="*/ 0 w 8272"/>
              <a:gd name="T7" fmla="*/ 7269 h 8064"/>
              <a:gd name="T8" fmla="*/ 0 w 8272"/>
              <a:gd name="T9" fmla="*/ 795 h 8064"/>
              <a:gd name="T10" fmla="*/ 795 w 8272"/>
              <a:gd name="T11" fmla="*/ 0 h 8064"/>
              <a:gd name="T12" fmla="*/ 7477 w 8272"/>
              <a:gd name="T13" fmla="*/ 0 h 8064"/>
              <a:gd name="T14" fmla="*/ 8272 w 8272"/>
              <a:gd name="T15" fmla="*/ 795 h 8064"/>
              <a:gd name="T16" fmla="*/ 8272 w 8272"/>
              <a:gd name="T17" fmla="*/ 7269 h 8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72" h="8064">
                <a:moveTo>
                  <a:pt x="8272" y="7269"/>
                </a:moveTo>
                <a:cubicBezTo>
                  <a:pt x="8272" y="7708"/>
                  <a:pt x="7916" y="8064"/>
                  <a:pt x="7477" y="8064"/>
                </a:cubicBezTo>
                <a:lnTo>
                  <a:pt x="795" y="8064"/>
                </a:lnTo>
                <a:cubicBezTo>
                  <a:pt x="356" y="8064"/>
                  <a:pt x="0" y="7708"/>
                  <a:pt x="0" y="7269"/>
                </a:cubicBezTo>
                <a:lnTo>
                  <a:pt x="0" y="795"/>
                </a:lnTo>
                <a:cubicBezTo>
                  <a:pt x="0" y="357"/>
                  <a:pt x="354" y="0"/>
                  <a:pt x="795" y="0"/>
                </a:cubicBezTo>
                <a:lnTo>
                  <a:pt x="7477" y="0"/>
                </a:lnTo>
                <a:cubicBezTo>
                  <a:pt x="7915" y="0"/>
                  <a:pt x="8272" y="357"/>
                  <a:pt x="8272" y="795"/>
                </a:cubicBezTo>
                <a:lnTo>
                  <a:pt x="8272" y="726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t>研究问题及思路</a:t>
            </a:r>
            <a:endParaRPr lang="en-US" sz="3600" b="1" dirty="0"/>
          </a:p>
        </p:txBody>
      </p:sp>
    </p:spTree>
    <p:custDataLst>
      <p:tags r:id="rId1"/>
    </p:custDataLst>
    <p:extLst>
      <p:ext uri="{BB962C8B-B14F-4D97-AF65-F5344CB8AC3E}">
        <p14:creationId xmlns:p14="http://schemas.microsoft.com/office/powerpoint/2010/main" val="27684467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图片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33" y="0"/>
            <a:ext cx="12192000" cy="10480431"/>
          </a:xfrm>
          <a:prstGeom prst="rect">
            <a:avLst/>
          </a:prstGeom>
        </p:spPr>
      </p:pic>
      <p:sp>
        <p:nvSpPr>
          <p:cNvPr id="57" name="任意多边形: 形状 56"/>
          <p:cNvSpPr/>
          <p:nvPr/>
        </p:nvSpPr>
        <p:spPr>
          <a:xfrm>
            <a:off x="0" y="0"/>
            <a:ext cx="12223666" cy="4815281"/>
          </a:xfrm>
          <a:custGeom>
            <a:avLst/>
            <a:gdLst>
              <a:gd name="connsiteX0" fmla="*/ 0 w 12192000"/>
              <a:gd name="connsiteY0" fmla="*/ 0 h 4747499"/>
              <a:gd name="connsiteX1" fmla="*/ 12192000 w 12192000"/>
              <a:gd name="connsiteY1" fmla="*/ 0 h 4747499"/>
              <a:gd name="connsiteX2" fmla="*/ 12192000 w 12192000"/>
              <a:gd name="connsiteY2" fmla="*/ 926608 h 4747499"/>
              <a:gd name="connsiteX3" fmla="*/ 12192000 w 12192000"/>
              <a:gd name="connsiteY3" fmla="*/ 1179983 h 4747499"/>
              <a:gd name="connsiteX4" fmla="*/ 12192000 w 12192000"/>
              <a:gd name="connsiteY4" fmla="*/ 3749450 h 4747499"/>
              <a:gd name="connsiteX5" fmla="*/ 11920340 w 12192000"/>
              <a:gd name="connsiteY5" fmla="*/ 3852465 h 4747499"/>
              <a:gd name="connsiteX6" fmla="*/ 6096000 w 12192000"/>
              <a:gd name="connsiteY6" fmla="*/ 4747499 h 4747499"/>
              <a:gd name="connsiteX7" fmla="*/ 271660 w 12192000"/>
              <a:gd name="connsiteY7" fmla="*/ 3852465 h 4747499"/>
              <a:gd name="connsiteX8" fmla="*/ 0 w 12192000"/>
              <a:gd name="connsiteY8" fmla="*/ 3749450 h 4747499"/>
              <a:gd name="connsiteX9" fmla="*/ 0 w 12192000"/>
              <a:gd name="connsiteY9" fmla="*/ 1179983 h 4747499"/>
              <a:gd name="connsiteX10" fmla="*/ 0 w 12192000"/>
              <a:gd name="connsiteY10" fmla="*/ 926608 h 474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747499">
                <a:moveTo>
                  <a:pt x="0" y="0"/>
                </a:moveTo>
                <a:lnTo>
                  <a:pt x="12192000" y="0"/>
                </a:lnTo>
                <a:lnTo>
                  <a:pt x="12192000" y="926608"/>
                </a:lnTo>
                <a:lnTo>
                  <a:pt x="12192000" y="1179983"/>
                </a:lnTo>
                <a:lnTo>
                  <a:pt x="12192000" y="3749450"/>
                </a:lnTo>
                <a:lnTo>
                  <a:pt x="11920340" y="3852465"/>
                </a:lnTo>
                <a:cubicBezTo>
                  <a:pt x="10382026" y="4408565"/>
                  <a:pt x="8338529" y="4747499"/>
                  <a:pt x="6096000" y="4747499"/>
                </a:cubicBezTo>
                <a:cubicBezTo>
                  <a:pt x="3853472" y="4747499"/>
                  <a:pt x="1809974" y="4408565"/>
                  <a:pt x="271660" y="3852465"/>
                </a:cubicBezTo>
                <a:lnTo>
                  <a:pt x="0" y="3749450"/>
                </a:lnTo>
                <a:lnTo>
                  <a:pt x="0" y="1179983"/>
                </a:lnTo>
                <a:lnTo>
                  <a:pt x="0" y="926608"/>
                </a:lnTo>
                <a:close/>
              </a:path>
            </a:pathLst>
          </a:custGeom>
          <a:gradFill flip="none" rotWithShape="1">
            <a:gsLst>
              <a:gs pos="0">
                <a:schemeClr val="accent1">
                  <a:alpha val="80000"/>
                </a:schemeClr>
              </a:gs>
              <a:gs pos="100000">
                <a:schemeClr val="accent1">
                  <a:lumMod val="75000"/>
                  <a:alpha val="8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 name="文本框 1"/>
          <p:cNvSpPr txBox="1"/>
          <p:nvPr/>
        </p:nvSpPr>
        <p:spPr>
          <a:xfrm>
            <a:off x="4933399" y="2281805"/>
            <a:ext cx="2518638" cy="144655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800" b="0" i="0" u="none" strike="noStrike" kern="1200" cap="none" spc="300" normalizeH="0" baseline="0" noProof="0" dirty="0">
                <a:ln>
                  <a:noFill/>
                </a:ln>
                <a:solidFill>
                  <a:prstClr val="white"/>
                </a:solidFill>
                <a:effectLst/>
                <a:uLnTx/>
                <a:uFillTx/>
                <a:latin typeface="Bebas" pitchFamily="2" charset="0"/>
                <a:ea typeface="微软雅黑"/>
                <a:cs typeface="+mn-cs"/>
              </a:rPr>
              <a:t>谢谢</a:t>
            </a:r>
          </a:p>
        </p:txBody>
      </p:sp>
      <p:pic>
        <p:nvPicPr>
          <p:cNvPr id="56" name="图片 5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6822" y="712296"/>
            <a:ext cx="1271158" cy="10397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8FA31FF-5130-456E-B53E-1D88188B6B77}"/>
              </a:ext>
            </a:extLst>
          </p:cNvPr>
          <p:cNvSpPr txBox="1"/>
          <p:nvPr/>
        </p:nvSpPr>
        <p:spPr>
          <a:xfrm>
            <a:off x="1037868" y="2292530"/>
            <a:ext cx="9407158" cy="1705403"/>
          </a:xfrm>
          <a:prstGeom prst="rect">
            <a:avLst/>
          </a:prstGeom>
          <a:noFill/>
        </p:spPr>
        <p:txBody>
          <a:bodyPr wrap="square" rtlCol="0">
            <a:spAutoFit/>
          </a:bodyPr>
          <a:lstStyle/>
          <a:p>
            <a:pPr marL="628650" marR="279400" lvl="0" indent="0" algn="l" defTabSz="914400" rtl="0" eaLnBrk="1" fontAlgn="auto" latinLnBrk="0" hangingPunct="1">
              <a:lnSpc>
                <a:spcPct val="150000"/>
              </a:lnSpc>
              <a:spcBef>
                <a:spcPts val="0"/>
              </a:spcBef>
              <a:spcAft>
                <a:spcPts val="1000"/>
              </a:spcAft>
              <a:buClrTx/>
              <a:buSzTx/>
              <a:buFontTx/>
              <a:buNone/>
              <a:tabLst/>
              <a:defRPr/>
            </a:pPr>
            <a:r>
              <a:rPr kumimoji="0" lang="en-US" altLang="zh-CN" sz="1800" b="1" i="0" u="none" strike="noStrike" kern="1200" cap="none" spc="0" normalizeH="0" baseline="0" noProof="0" dirty="0">
                <a:ln>
                  <a:noFill/>
                </a:ln>
                <a:solidFill>
                  <a:srgbClr val="000000"/>
                </a:solidFill>
                <a:effectLst/>
                <a:uLnTx/>
                <a:uFillTx/>
                <a:latin typeface="微软雅黑"/>
                <a:ea typeface="微软雅黑"/>
                <a:cs typeface="Arial" panose="020B0604020202020204" pitchFamily="34" charset="0"/>
              </a:rPr>
              <a:t>	2021</a:t>
            </a:r>
            <a:r>
              <a:rPr kumimoji="0" lang="zh-CN" altLang="en-US" sz="1800" b="1" i="0" u="none" strike="noStrike" kern="1200" cap="none" spc="0" normalizeH="0" baseline="0" noProof="0" dirty="0">
                <a:ln>
                  <a:noFill/>
                </a:ln>
                <a:solidFill>
                  <a:srgbClr val="000000"/>
                </a:solidFill>
                <a:effectLst/>
                <a:uLnTx/>
                <a:uFillTx/>
                <a:latin typeface="微软雅黑"/>
                <a:ea typeface="微软雅黑"/>
                <a:cs typeface="Arial" panose="020B0604020202020204" pitchFamily="34" charset="0"/>
              </a:rPr>
              <a:t>年</a:t>
            </a:r>
            <a:r>
              <a:rPr kumimoji="0" lang="en-US" altLang="zh-CN" sz="1800" b="1" i="0" u="none" strike="noStrike" kern="1200" cap="none" spc="0" normalizeH="0" baseline="0" noProof="0" dirty="0">
                <a:ln>
                  <a:noFill/>
                </a:ln>
                <a:solidFill>
                  <a:srgbClr val="000000"/>
                </a:solidFill>
                <a:effectLst/>
                <a:uLnTx/>
                <a:uFillTx/>
                <a:latin typeface="微软雅黑"/>
                <a:ea typeface="微软雅黑"/>
                <a:cs typeface="Arial" panose="020B0604020202020204" pitchFamily="34" charset="0"/>
              </a:rPr>
              <a:t>12</a:t>
            </a:r>
            <a:r>
              <a:rPr kumimoji="0" lang="zh-CN" altLang="en-US" sz="1800" b="1" i="0" u="none" strike="noStrike" kern="1200" cap="none" spc="0" normalizeH="0" baseline="0" noProof="0" dirty="0">
                <a:ln>
                  <a:noFill/>
                </a:ln>
                <a:solidFill>
                  <a:srgbClr val="000000"/>
                </a:solidFill>
                <a:effectLst/>
                <a:uLnTx/>
                <a:uFillTx/>
                <a:latin typeface="微软雅黑"/>
                <a:ea typeface="微软雅黑"/>
                <a:cs typeface="Arial" panose="020B0604020202020204" pitchFamily="34" charset="0"/>
              </a:rPr>
              <a:t>月</a:t>
            </a:r>
            <a:r>
              <a:rPr kumimoji="0" lang="en-US" altLang="zh-CN" sz="1800" b="1" i="0" u="none" strike="noStrike" kern="1200" cap="none" spc="0" normalizeH="0" baseline="0" noProof="0" dirty="0">
                <a:ln>
                  <a:noFill/>
                </a:ln>
                <a:solidFill>
                  <a:srgbClr val="000000"/>
                </a:solidFill>
                <a:effectLst/>
                <a:uLnTx/>
                <a:uFillTx/>
                <a:latin typeface="微软雅黑"/>
                <a:ea typeface="微软雅黑"/>
                <a:cs typeface="Arial" panose="020B0604020202020204" pitchFamily="34" charset="0"/>
              </a:rPr>
              <a:t>9</a:t>
            </a:r>
            <a:r>
              <a:rPr kumimoji="0" lang="zh-CN" altLang="en-US" sz="1800" b="1" i="0" u="none" strike="noStrike" kern="1200" cap="none" spc="0" normalizeH="0" baseline="0" noProof="0" dirty="0">
                <a:ln>
                  <a:noFill/>
                </a:ln>
                <a:solidFill>
                  <a:srgbClr val="000000"/>
                </a:solidFill>
                <a:effectLst/>
                <a:uLnTx/>
                <a:uFillTx/>
                <a:latin typeface="微软雅黑"/>
                <a:ea typeface="微软雅黑"/>
                <a:cs typeface="Arial" panose="020B0604020202020204" pitchFamily="34" charset="0"/>
              </a:rPr>
              <a:t>日，国家工信部下架</a:t>
            </a:r>
            <a:r>
              <a:rPr kumimoji="0" lang="en-US" altLang="zh-CN" sz="1800" b="1" i="0" u="none" strike="noStrike" kern="1200" cap="none" spc="0" normalizeH="0" baseline="0" noProof="0" dirty="0">
                <a:ln>
                  <a:noFill/>
                </a:ln>
                <a:solidFill>
                  <a:srgbClr val="000000"/>
                </a:solidFill>
                <a:effectLst/>
                <a:uLnTx/>
                <a:uFillTx/>
                <a:latin typeface="微软雅黑"/>
                <a:ea typeface="微软雅黑"/>
                <a:cs typeface="Arial" panose="020B0604020202020204" pitchFamily="34" charset="0"/>
              </a:rPr>
              <a:t>106</a:t>
            </a:r>
            <a:r>
              <a:rPr kumimoji="0" lang="zh-CN" altLang="en-US" sz="1800" b="1" i="0" u="none" strike="noStrike" kern="1200" cap="none" spc="0" normalizeH="0" baseline="0" noProof="0" dirty="0">
                <a:ln>
                  <a:noFill/>
                </a:ln>
                <a:solidFill>
                  <a:srgbClr val="000000"/>
                </a:solidFill>
                <a:effectLst/>
                <a:uLnTx/>
                <a:uFillTx/>
                <a:latin typeface="微软雅黑"/>
                <a:ea typeface="微软雅黑"/>
                <a:cs typeface="Arial" panose="020B0604020202020204" pitchFamily="34" charset="0"/>
              </a:rPr>
              <a:t>款侵害用户权益的</a:t>
            </a:r>
            <a:r>
              <a:rPr kumimoji="0" lang="en-US" altLang="zh-CN" sz="1800" b="1" i="0" u="none" strike="noStrike" kern="1200" cap="none" spc="0" normalizeH="0" baseline="0" noProof="0" dirty="0">
                <a:ln>
                  <a:noFill/>
                </a:ln>
                <a:solidFill>
                  <a:srgbClr val="000000"/>
                </a:solidFill>
                <a:effectLst/>
                <a:uLnTx/>
                <a:uFillTx/>
                <a:latin typeface="微软雅黑"/>
                <a:ea typeface="微软雅黑"/>
                <a:cs typeface="Arial" panose="020B0604020202020204" pitchFamily="34" charset="0"/>
              </a:rPr>
              <a:t>APP</a:t>
            </a:r>
            <a:r>
              <a:rPr lang="zh-CN" altLang="en-US" b="1" dirty="0">
                <a:solidFill>
                  <a:srgbClr val="000000"/>
                </a:solidFill>
                <a:latin typeface="微软雅黑"/>
                <a:ea typeface="微软雅黑"/>
                <a:cs typeface="Arial" panose="020B0604020202020204" pitchFamily="34" charset="0"/>
              </a:rPr>
              <a:t>。包括某瓣、某回收等使用用户较多的大型软件，其违规行为主要包括</a:t>
            </a:r>
            <a:r>
              <a:rPr lang="en-US" altLang="zh-CN" b="1" dirty="0">
                <a:solidFill>
                  <a:srgbClr val="000000"/>
                </a:solidFill>
                <a:latin typeface="微软雅黑"/>
                <a:ea typeface="微软雅黑"/>
                <a:cs typeface="Arial" panose="020B0604020202020204" pitchFamily="34" charset="0"/>
              </a:rPr>
              <a:t>APP</a:t>
            </a:r>
            <a:r>
              <a:rPr lang="zh-CN" altLang="en-US" b="1" dirty="0">
                <a:solidFill>
                  <a:srgbClr val="000000"/>
                </a:solidFill>
                <a:latin typeface="微软雅黑"/>
                <a:ea typeface="微软雅黑"/>
                <a:cs typeface="Arial" panose="020B0604020202020204" pitchFamily="34" charset="0"/>
              </a:rPr>
              <a:t>超范围、高频次索取权限、非服务场景所必需收集用户个人信息，欺骗误导用户下载等。其公布的违规应用中大都涉及超范围收集个人信息！</a:t>
            </a:r>
            <a:endParaRPr kumimoji="0" lang="zh-CN" altLang="zh-CN" sz="1800" b="1" i="0" u="none" strike="noStrike" kern="1200" cap="none" spc="0" normalizeH="0" baseline="0" noProof="0" dirty="0">
              <a:ln>
                <a:noFill/>
              </a:ln>
              <a:solidFill>
                <a:prstClr val="black"/>
              </a:solidFill>
              <a:effectLst/>
              <a:uLnTx/>
              <a:uFillTx/>
              <a:latin typeface="微软雅黑"/>
              <a:ea typeface="微软雅黑"/>
              <a:cs typeface="Times New Roman" panose="02020603050405020304" pitchFamily="18" charset="0"/>
            </a:endParaRPr>
          </a:p>
        </p:txBody>
      </p:sp>
    </p:spTree>
    <p:extLst>
      <p:ext uri="{BB962C8B-B14F-4D97-AF65-F5344CB8AC3E}">
        <p14:creationId xmlns:p14="http://schemas.microsoft.com/office/powerpoint/2010/main" val="782336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302C45B-D494-4A6D-A844-4021CCA2D448}"/>
              </a:ext>
            </a:extLst>
          </p:cNvPr>
          <p:cNvSpPr txBox="1"/>
          <p:nvPr/>
        </p:nvSpPr>
        <p:spPr>
          <a:xfrm>
            <a:off x="1792914" y="654396"/>
            <a:ext cx="7781192" cy="646331"/>
          </a:xfrm>
          <a:prstGeom prst="rect">
            <a:avLst/>
          </a:prstGeom>
          <a:noFill/>
        </p:spPr>
        <p:txBody>
          <a:bodyPr wrap="square" rtlCol="0" anchor="ctr">
            <a:spAutoFit/>
          </a:bodyPr>
          <a:lstStyle/>
          <a:p>
            <a:pPr algn="ctr"/>
            <a:r>
              <a:rPr lang="zh-CN" altLang="en-US" sz="3600" b="1" dirty="0"/>
              <a:t>研究背景</a:t>
            </a:r>
          </a:p>
        </p:txBody>
      </p:sp>
      <p:sp>
        <p:nvSpPr>
          <p:cNvPr id="3" name="文本框 2">
            <a:extLst>
              <a:ext uri="{FF2B5EF4-FFF2-40B4-BE49-F238E27FC236}">
                <a16:creationId xmlns:a16="http://schemas.microsoft.com/office/drawing/2014/main" id="{C8FA31FF-5130-456E-B53E-1D88188B6B77}"/>
              </a:ext>
            </a:extLst>
          </p:cNvPr>
          <p:cNvSpPr txBox="1"/>
          <p:nvPr/>
        </p:nvSpPr>
        <p:spPr>
          <a:xfrm>
            <a:off x="330559" y="1832362"/>
            <a:ext cx="10840915" cy="3381375"/>
          </a:xfrm>
          <a:prstGeom prst="rect">
            <a:avLst/>
          </a:prstGeom>
          <a:noFill/>
        </p:spPr>
        <p:txBody>
          <a:bodyPr wrap="square" rtlCol="0">
            <a:spAutoFit/>
          </a:bodyPr>
          <a:lstStyle/>
          <a:p>
            <a:pPr marL="628650" marR="279400">
              <a:lnSpc>
                <a:spcPct val="115000"/>
              </a:lnSpc>
              <a:spcAft>
                <a:spcPts val="1000"/>
              </a:spcAft>
            </a:pPr>
            <a:r>
              <a:rPr lang="en-US" altLang="zh-CN" sz="1800" dirty="0">
                <a:solidFill>
                  <a:srgbClr val="000000"/>
                </a:solidFill>
                <a:effectLst/>
                <a:latin typeface="+mn-ea"/>
                <a:cs typeface="Arial" panose="020B0604020202020204" pitchFamily="34" charset="0"/>
              </a:rPr>
              <a:t>	       20</a:t>
            </a:r>
            <a:r>
              <a:rPr lang="zh-CN" altLang="zh-CN" sz="1800" dirty="0">
                <a:solidFill>
                  <a:srgbClr val="000000"/>
                </a:solidFill>
                <a:effectLst/>
                <a:latin typeface="+mn-ea"/>
                <a:cs typeface="Arial" panose="020B0604020202020204" pitchFamily="34" charset="0"/>
              </a:rPr>
              <a:t>世纪</a:t>
            </a:r>
            <a:r>
              <a:rPr lang="en-US" altLang="zh-CN" sz="1800" dirty="0">
                <a:solidFill>
                  <a:srgbClr val="000000"/>
                </a:solidFill>
                <a:effectLst/>
                <a:latin typeface="+mn-ea"/>
                <a:cs typeface="Arial" panose="020B0604020202020204" pitchFamily="34" charset="0"/>
              </a:rPr>
              <a:t>90</a:t>
            </a:r>
            <a:r>
              <a:rPr lang="zh-CN" altLang="zh-CN" sz="1800" dirty="0">
                <a:solidFill>
                  <a:srgbClr val="000000"/>
                </a:solidFill>
                <a:effectLst/>
                <a:latin typeface="+mn-ea"/>
                <a:cs typeface="Arial" panose="020B0604020202020204" pitchFamily="34" charset="0"/>
              </a:rPr>
              <a:t>年代以后，随着计算机技术关键技术的不断迭代突破，机器计算能力飞速提升，大数据时代来临，大量延伸程序诞生，并由此产生了大量的信息，包括社会信息，集体信息以及个人信息等。人们逐渐意识到信息能产生</a:t>
            </a:r>
            <a:r>
              <a:rPr lang="zh-CN" altLang="en-US" dirty="0">
                <a:solidFill>
                  <a:srgbClr val="000000"/>
                </a:solidFill>
                <a:latin typeface="+mn-ea"/>
                <a:cs typeface="Arial" panose="020B0604020202020204" pitchFamily="34" charset="0"/>
              </a:rPr>
              <a:t>巨大</a:t>
            </a:r>
            <a:r>
              <a:rPr lang="zh-CN" altLang="zh-CN" sz="1800" dirty="0">
                <a:solidFill>
                  <a:srgbClr val="000000"/>
                </a:solidFill>
                <a:effectLst/>
                <a:latin typeface="+mn-ea"/>
                <a:cs typeface="Arial" panose="020B0604020202020204" pitchFamily="34" charset="0"/>
              </a:rPr>
              <a:t>的价值，大大小小的互联网企业往往是信息的</a:t>
            </a:r>
            <a:r>
              <a:rPr lang="zh-CN" altLang="en-US" sz="1800" dirty="0">
                <a:solidFill>
                  <a:srgbClr val="000000"/>
                </a:solidFill>
                <a:effectLst/>
                <a:latin typeface="+mn-ea"/>
                <a:cs typeface="Arial" panose="020B0604020202020204" pitchFamily="34" charset="0"/>
              </a:rPr>
              <a:t>直接</a:t>
            </a:r>
            <a:r>
              <a:rPr lang="zh-CN" altLang="zh-CN" sz="1800" dirty="0">
                <a:solidFill>
                  <a:srgbClr val="000000"/>
                </a:solidFill>
                <a:effectLst/>
                <a:latin typeface="+mn-ea"/>
                <a:cs typeface="Arial" panose="020B0604020202020204" pitchFamily="34" charset="0"/>
              </a:rPr>
              <a:t>获取者和受益者，在推动社会进步的同时带来了信息滥用的问题</a:t>
            </a:r>
            <a:r>
              <a:rPr lang="zh-CN" altLang="en-US" dirty="0">
                <a:solidFill>
                  <a:srgbClr val="000000"/>
                </a:solidFill>
                <a:latin typeface="+mn-ea"/>
                <a:cs typeface="Arial" panose="020B0604020202020204" pitchFamily="34" charset="0"/>
              </a:rPr>
              <a:t>。</a:t>
            </a:r>
            <a:endParaRPr lang="en-US" altLang="zh-CN" sz="1800" dirty="0">
              <a:solidFill>
                <a:srgbClr val="191919"/>
              </a:solidFill>
              <a:effectLst/>
              <a:latin typeface="+mn-ea"/>
              <a:cs typeface="Calibri" panose="020F0502020204030204" pitchFamily="34" charset="0"/>
            </a:endParaRPr>
          </a:p>
          <a:p>
            <a:pPr marL="628650" marR="279400">
              <a:lnSpc>
                <a:spcPct val="115000"/>
              </a:lnSpc>
              <a:spcAft>
                <a:spcPts val="1000"/>
              </a:spcAft>
            </a:pPr>
            <a:r>
              <a:rPr lang="en-US" altLang="zh-CN" sz="1800" dirty="0">
                <a:solidFill>
                  <a:srgbClr val="191919"/>
                </a:solidFill>
                <a:effectLst/>
                <a:latin typeface="+mn-ea"/>
                <a:cs typeface="宋体" panose="02010600030101010101" pitchFamily="2" charset="-122"/>
              </a:rPr>
              <a:t>       </a:t>
            </a:r>
            <a:r>
              <a:rPr lang="en-US" altLang="zh-CN" sz="1800" dirty="0">
                <a:solidFill>
                  <a:srgbClr val="000000"/>
                </a:solidFill>
                <a:effectLst/>
                <a:latin typeface="+mn-ea"/>
                <a:cs typeface="Arial" panose="020B0604020202020204" pitchFamily="34" charset="0"/>
              </a:rPr>
              <a:t>     2021</a:t>
            </a:r>
            <a:r>
              <a:rPr lang="zh-CN" altLang="zh-CN" sz="1800" dirty="0">
                <a:solidFill>
                  <a:srgbClr val="000000"/>
                </a:solidFill>
                <a:effectLst/>
                <a:latin typeface="+mn-ea"/>
                <a:cs typeface="宋体" panose="02010600030101010101" pitchFamily="2" charset="-122"/>
              </a:rPr>
              <a:t>年</a:t>
            </a:r>
            <a:r>
              <a:rPr lang="en-US" altLang="zh-CN" sz="1800" dirty="0">
                <a:solidFill>
                  <a:srgbClr val="000000"/>
                </a:solidFill>
                <a:effectLst/>
                <a:latin typeface="+mn-ea"/>
                <a:cs typeface="Arial" panose="020B0604020202020204" pitchFamily="34" charset="0"/>
              </a:rPr>
              <a:t>8</a:t>
            </a:r>
            <a:r>
              <a:rPr lang="zh-CN" altLang="zh-CN" sz="1800" dirty="0">
                <a:solidFill>
                  <a:srgbClr val="000000"/>
                </a:solidFill>
                <a:effectLst/>
                <a:latin typeface="+mn-ea"/>
                <a:cs typeface="宋体" panose="02010600030101010101" pitchFamily="2" charset="-122"/>
              </a:rPr>
              <a:t>月</a:t>
            </a:r>
            <a:r>
              <a:rPr lang="en-US" altLang="zh-CN" sz="1800" dirty="0">
                <a:solidFill>
                  <a:srgbClr val="000000"/>
                </a:solidFill>
                <a:effectLst/>
                <a:latin typeface="+mn-ea"/>
                <a:cs typeface="Arial" panose="020B0604020202020204" pitchFamily="34" charset="0"/>
              </a:rPr>
              <a:t>20</a:t>
            </a:r>
            <a:r>
              <a:rPr lang="zh-CN" altLang="zh-CN" sz="1800" dirty="0">
                <a:solidFill>
                  <a:srgbClr val="000000"/>
                </a:solidFill>
                <a:effectLst/>
                <a:latin typeface="+mn-ea"/>
                <a:cs typeface="宋体" panose="02010600030101010101" pitchFamily="2" charset="-122"/>
              </a:rPr>
              <a:t>日，十三届全国人大常委会第三十次会议表决通过《中华人民共和国个人信息保护法》。个人信息保护法自</a:t>
            </a:r>
            <a:r>
              <a:rPr lang="en-US" altLang="zh-CN" sz="1800" dirty="0">
                <a:solidFill>
                  <a:srgbClr val="000000"/>
                </a:solidFill>
                <a:effectLst/>
                <a:latin typeface="+mn-ea"/>
                <a:cs typeface="Arial" panose="020B0604020202020204" pitchFamily="34" charset="0"/>
              </a:rPr>
              <a:t>2021</a:t>
            </a:r>
            <a:r>
              <a:rPr lang="zh-CN" altLang="zh-CN" sz="1800" dirty="0">
                <a:solidFill>
                  <a:srgbClr val="000000"/>
                </a:solidFill>
                <a:effectLst/>
                <a:latin typeface="+mn-ea"/>
                <a:cs typeface="宋体" panose="02010600030101010101" pitchFamily="2" charset="-122"/>
              </a:rPr>
              <a:t>年</a:t>
            </a:r>
            <a:r>
              <a:rPr lang="en-US" altLang="zh-CN" sz="1800" dirty="0">
                <a:solidFill>
                  <a:srgbClr val="000000"/>
                </a:solidFill>
                <a:effectLst/>
                <a:latin typeface="+mn-ea"/>
                <a:cs typeface="Arial" panose="020B0604020202020204" pitchFamily="34" charset="0"/>
              </a:rPr>
              <a:t>11</a:t>
            </a:r>
            <a:r>
              <a:rPr lang="zh-CN" altLang="zh-CN" sz="1800" dirty="0">
                <a:solidFill>
                  <a:srgbClr val="000000"/>
                </a:solidFill>
                <a:effectLst/>
                <a:latin typeface="+mn-ea"/>
                <a:cs typeface="宋体" panose="02010600030101010101" pitchFamily="2" charset="-122"/>
              </a:rPr>
              <a:t>月</a:t>
            </a:r>
            <a:r>
              <a:rPr lang="en-US" altLang="zh-CN" sz="1800" dirty="0">
                <a:solidFill>
                  <a:srgbClr val="000000"/>
                </a:solidFill>
                <a:effectLst/>
                <a:latin typeface="+mn-ea"/>
                <a:cs typeface="Arial" panose="020B0604020202020204" pitchFamily="34" charset="0"/>
              </a:rPr>
              <a:t>1</a:t>
            </a:r>
            <a:r>
              <a:rPr lang="zh-CN" altLang="zh-CN" sz="1800" dirty="0">
                <a:solidFill>
                  <a:srgbClr val="000000"/>
                </a:solidFill>
                <a:effectLst/>
                <a:latin typeface="+mn-ea"/>
                <a:cs typeface="宋体" panose="02010600030101010101" pitchFamily="2" charset="-122"/>
              </a:rPr>
              <a:t>日起施行。其中明确：①通过自动化决策方式向个人进行信息推送、商业营销，应提供不针对其个人特征的选项或提供便捷的拒绝方式②处理生物识别、医疗健康、金融账户、行踪轨迹等敏感个人信息，应取得个人的单独同意③</a:t>
            </a:r>
            <a:r>
              <a:rPr lang="zh-CN" altLang="zh-CN" sz="1800" dirty="0">
                <a:effectLst/>
                <a:latin typeface="+mn-ea"/>
                <a:cs typeface="宋体" panose="02010600030101010101" pitchFamily="2" charset="-122"/>
              </a:rPr>
              <a:t>对违法处理个人信息的应用程序，责令暂停或者终止提供服务。可见，</a:t>
            </a:r>
            <a:r>
              <a:rPr lang="zh-CN" altLang="zh-CN" sz="1800" dirty="0">
                <a:solidFill>
                  <a:srgbClr val="FF0000"/>
                </a:solidFill>
                <a:effectLst/>
                <a:latin typeface="+mn-ea"/>
                <a:cs typeface="宋体" panose="02010600030101010101" pitchFamily="2" charset="-122"/>
              </a:rPr>
              <a:t>分析软件开发商是否非法获取个人信息以及对获取的敏感信息是否提供了安全保障是一个值得</a:t>
            </a:r>
            <a:r>
              <a:rPr lang="zh-CN" altLang="en-US" sz="1800" dirty="0">
                <a:solidFill>
                  <a:srgbClr val="FF0000"/>
                </a:solidFill>
                <a:effectLst/>
                <a:latin typeface="+mn-ea"/>
                <a:cs typeface="宋体" panose="02010600030101010101" pitchFamily="2" charset="-122"/>
              </a:rPr>
              <a:t>分析</a:t>
            </a:r>
            <a:r>
              <a:rPr lang="zh-CN" altLang="zh-CN" sz="1800" dirty="0">
                <a:solidFill>
                  <a:srgbClr val="FF0000"/>
                </a:solidFill>
                <a:effectLst/>
                <a:latin typeface="+mn-ea"/>
                <a:cs typeface="宋体" panose="02010600030101010101" pitchFamily="2" charset="-122"/>
              </a:rPr>
              <a:t>的问题</a:t>
            </a:r>
            <a:r>
              <a:rPr lang="zh-CN" altLang="zh-CN" sz="1800" dirty="0">
                <a:effectLst/>
                <a:latin typeface="+mn-ea"/>
                <a:cs typeface="宋体" panose="02010600030101010101" pitchFamily="2" charset="-122"/>
              </a:rPr>
              <a:t>。</a:t>
            </a:r>
            <a:r>
              <a:rPr lang="en-US" altLang="zh-CN" sz="1800" dirty="0">
                <a:effectLst/>
                <a:latin typeface="+mn-ea"/>
                <a:cs typeface="宋体" panose="02010600030101010101" pitchFamily="2" charset="-122"/>
              </a:rPr>
              <a:t>  </a:t>
            </a:r>
            <a:endParaRPr lang="zh-CN" altLang="zh-CN" sz="1800" dirty="0">
              <a:effectLst/>
              <a:latin typeface="+mn-ea"/>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302C45B-D494-4A6D-A844-4021CCA2D448}"/>
              </a:ext>
            </a:extLst>
          </p:cNvPr>
          <p:cNvSpPr txBox="1"/>
          <p:nvPr/>
        </p:nvSpPr>
        <p:spPr>
          <a:xfrm>
            <a:off x="1799051" y="525521"/>
            <a:ext cx="7781192" cy="646331"/>
          </a:xfrm>
          <a:prstGeom prst="rect">
            <a:avLst/>
          </a:prstGeom>
          <a:noFill/>
        </p:spPr>
        <p:txBody>
          <a:bodyPr wrap="square" rtlCol="0" anchor="ctr">
            <a:spAutoFit/>
          </a:bodyPr>
          <a:lstStyle/>
          <a:p>
            <a:pPr algn="ctr"/>
            <a:r>
              <a:rPr lang="zh-CN" altLang="en-US" sz="3600" b="1" dirty="0"/>
              <a:t>项目出发点</a:t>
            </a:r>
          </a:p>
        </p:txBody>
      </p:sp>
      <p:sp>
        <p:nvSpPr>
          <p:cNvPr id="3" name="文本框 2">
            <a:extLst>
              <a:ext uri="{FF2B5EF4-FFF2-40B4-BE49-F238E27FC236}">
                <a16:creationId xmlns:a16="http://schemas.microsoft.com/office/drawing/2014/main" id="{C8FA31FF-5130-456E-B53E-1D88188B6B77}"/>
              </a:ext>
            </a:extLst>
          </p:cNvPr>
          <p:cNvSpPr txBox="1"/>
          <p:nvPr/>
        </p:nvSpPr>
        <p:spPr>
          <a:xfrm>
            <a:off x="675542" y="2203082"/>
            <a:ext cx="10840915" cy="1747338"/>
          </a:xfrm>
          <a:prstGeom prst="rect">
            <a:avLst/>
          </a:prstGeom>
          <a:noFill/>
        </p:spPr>
        <p:txBody>
          <a:bodyPr wrap="square" rtlCol="0">
            <a:spAutoFit/>
          </a:bodyPr>
          <a:lstStyle/>
          <a:p>
            <a:pPr marL="628650" marR="279400">
              <a:lnSpc>
                <a:spcPct val="115000"/>
              </a:lnSpc>
              <a:spcAft>
                <a:spcPts val="1000"/>
              </a:spcAft>
            </a:pPr>
            <a:r>
              <a:rPr lang="zh-CN" altLang="en-US" sz="3200" dirty="0">
                <a:solidFill>
                  <a:srgbClr val="000000"/>
                </a:solidFill>
                <a:latin typeface="+mn-ea"/>
                <a:cs typeface="Arial" panose="020B0604020202020204" pitchFamily="34" charset="0"/>
              </a:rPr>
              <a:t>将安卓源代码中处理个人隐私的行为与隐私政策中规定的行为对比，检测软件是否按照规定获取与使用了个人信息，从而提高用户对软件的信任度与安全感</a:t>
            </a:r>
            <a:endParaRPr lang="zh-CN" altLang="zh-CN" sz="3200" dirty="0">
              <a:effectLst/>
              <a:latin typeface="+mn-ea"/>
              <a:cs typeface="Times New Roman" panose="02020603050405020304" pitchFamily="18" charset="0"/>
            </a:endParaRPr>
          </a:p>
        </p:txBody>
      </p:sp>
    </p:spTree>
    <p:extLst>
      <p:ext uri="{BB962C8B-B14F-4D97-AF65-F5344CB8AC3E}">
        <p14:creationId xmlns:p14="http://schemas.microsoft.com/office/powerpoint/2010/main" val="813526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67915" y="916865"/>
            <a:ext cx="10102788" cy="523220"/>
          </a:xfrm>
          <a:prstGeom prst="rect">
            <a:avLst/>
          </a:prstGeom>
          <a:noFill/>
        </p:spPr>
        <p:txBody>
          <a:bodyPr wrap="square" rtlCol="0">
            <a:spAutoFit/>
          </a:bodyPr>
          <a:lstStyle/>
          <a:p>
            <a:r>
              <a:rPr lang="en-US" altLang="zh-CN" sz="2800" dirty="0"/>
              <a:t>	</a:t>
            </a:r>
          </a:p>
        </p:txBody>
      </p:sp>
      <p:sp>
        <p:nvSpPr>
          <p:cNvPr id="2" name="文本框 1">
            <a:extLst>
              <a:ext uri="{FF2B5EF4-FFF2-40B4-BE49-F238E27FC236}">
                <a16:creationId xmlns:a16="http://schemas.microsoft.com/office/drawing/2014/main" id="{8302C45B-D494-4A6D-A844-4021CCA2D448}"/>
              </a:ext>
            </a:extLst>
          </p:cNvPr>
          <p:cNvSpPr txBox="1"/>
          <p:nvPr/>
        </p:nvSpPr>
        <p:spPr>
          <a:xfrm>
            <a:off x="1825428" y="532144"/>
            <a:ext cx="7781192" cy="646331"/>
          </a:xfrm>
          <a:prstGeom prst="rect">
            <a:avLst/>
          </a:prstGeom>
          <a:noFill/>
        </p:spPr>
        <p:txBody>
          <a:bodyPr wrap="square" rtlCol="0" anchor="ctr">
            <a:spAutoFit/>
          </a:bodyPr>
          <a:lstStyle/>
          <a:p>
            <a:pPr algn="ctr"/>
            <a:r>
              <a:rPr lang="zh-CN" altLang="en-US" sz="3600" b="1" dirty="0"/>
              <a:t>项目目标</a:t>
            </a:r>
          </a:p>
        </p:txBody>
      </p:sp>
      <p:sp>
        <p:nvSpPr>
          <p:cNvPr id="8" name="文本框 7">
            <a:extLst>
              <a:ext uri="{FF2B5EF4-FFF2-40B4-BE49-F238E27FC236}">
                <a16:creationId xmlns:a16="http://schemas.microsoft.com/office/drawing/2014/main" id="{24C8EF56-4933-4B15-BAB6-CC713E05D9C0}"/>
              </a:ext>
            </a:extLst>
          </p:cNvPr>
          <p:cNvSpPr txBox="1"/>
          <p:nvPr/>
        </p:nvSpPr>
        <p:spPr>
          <a:xfrm>
            <a:off x="2177340" y="2090172"/>
            <a:ext cx="8156267" cy="3416320"/>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latin typeface="+mn-ea"/>
              </a:rPr>
              <a:t>目标</a:t>
            </a:r>
            <a:r>
              <a:rPr lang="en-US" altLang="zh-CN" sz="2400" b="1" dirty="0">
                <a:latin typeface="+mn-ea"/>
              </a:rPr>
              <a:t>1</a:t>
            </a:r>
            <a:r>
              <a:rPr lang="zh-CN" altLang="en-US" sz="2400" b="1" dirty="0">
                <a:latin typeface="+mn-ea"/>
              </a:rPr>
              <a:t>：找到代码中的个人信息</a:t>
            </a:r>
            <a:endParaRPr lang="en-US" altLang="zh-CN" sz="2400" b="1" dirty="0">
              <a:latin typeface="+mn-ea"/>
            </a:endParaRPr>
          </a:p>
          <a:p>
            <a:pPr marL="342900" indent="-342900">
              <a:buFont typeface="Arial" panose="020B0604020202020204" pitchFamily="34" charset="0"/>
              <a:buChar char="•"/>
            </a:pPr>
            <a:endParaRPr lang="zh-CN" altLang="en-US" sz="2400" b="1" dirty="0">
              <a:latin typeface="+mn-ea"/>
            </a:endParaRPr>
          </a:p>
          <a:p>
            <a:pPr marL="342900" indent="-342900">
              <a:buFont typeface="Arial" panose="020B0604020202020204" pitchFamily="34" charset="0"/>
              <a:buChar char="•"/>
            </a:pPr>
            <a:r>
              <a:rPr lang="zh-CN" altLang="en-US" sz="2400" b="1" dirty="0">
                <a:latin typeface="+mn-ea"/>
              </a:rPr>
              <a:t>目标</a:t>
            </a:r>
            <a:r>
              <a:rPr lang="en-US" altLang="zh-CN" sz="2400" b="1" dirty="0">
                <a:latin typeface="+mn-ea"/>
              </a:rPr>
              <a:t>2</a:t>
            </a:r>
            <a:r>
              <a:rPr lang="zh-CN" altLang="en-US" sz="2400" b="1" dirty="0">
                <a:latin typeface="+mn-ea"/>
              </a:rPr>
              <a:t>：找到代码中对个人信息的处理操作</a:t>
            </a:r>
            <a:endParaRPr lang="en-US" altLang="zh-CN" sz="2400" b="1" dirty="0">
              <a:latin typeface="+mn-ea"/>
            </a:endParaRPr>
          </a:p>
          <a:p>
            <a:pPr marL="342900" indent="-342900">
              <a:buFont typeface="Arial" panose="020B0604020202020204" pitchFamily="34" charset="0"/>
              <a:buChar char="•"/>
            </a:pPr>
            <a:endParaRPr lang="zh-CN" altLang="en-US" sz="2400" b="1" dirty="0">
              <a:latin typeface="+mn-ea"/>
            </a:endParaRPr>
          </a:p>
          <a:p>
            <a:pPr marL="342900" indent="-342900">
              <a:buFont typeface="Arial" panose="020B0604020202020204" pitchFamily="34" charset="0"/>
              <a:buChar char="•"/>
            </a:pPr>
            <a:r>
              <a:rPr lang="zh-CN" altLang="en-US" sz="2400" b="1" dirty="0">
                <a:latin typeface="+mn-ea"/>
              </a:rPr>
              <a:t>目标</a:t>
            </a:r>
            <a:r>
              <a:rPr lang="en-US" altLang="zh-CN" sz="2400" b="1" dirty="0">
                <a:latin typeface="+mn-ea"/>
              </a:rPr>
              <a:t>3</a:t>
            </a:r>
            <a:r>
              <a:rPr lang="zh-CN" altLang="en-US" sz="2400" b="1" dirty="0">
                <a:latin typeface="+mn-ea"/>
              </a:rPr>
              <a:t>：对比代码行为是否符合隐私政策</a:t>
            </a:r>
            <a:endParaRPr lang="en-US" altLang="zh-CN" sz="2400" b="1" dirty="0">
              <a:latin typeface="+mn-ea"/>
            </a:endParaRPr>
          </a:p>
          <a:p>
            <a:pPr marL="342900" indent="-342900">
              <a:buFont typeface="Arial" panose="020B0604020202020204" pitchFamily="34" charset="0"/>
              <a:buChar char="•"/>
            </a:pPr>
            <a:endParaRPr lang="zh-CN" altLang="en-US" sz="2400" b="1" dirty="0">
              <a:latin typeface="+mn-ea"/>
            </a:endParaRPr>
          </a:p>
          <a:p>
            <a:pPr marL="342900" indent="-342900">
              <a:buFont typeface="Arial" panose="020B0604020202020204" pitchFamily="34" charset="0"/>
              <a:buChar char="•"/>
            </a:pPr>
            <a:r>
              <a:rPr lang="zh-CN" altLang="en-US" sz="2400" b="1" dirty="0">
                <a:latin typeface="+mn-ea"/>
              </a:rPr>
              <a:t>目标</a:t>
            </a:r>
            <a:r>
              <a:rPr lang="en-US" altLang="zh-CN" sz="2400" b="1" dirty="0">
                <a:latin typeface="+mn-ea"/>
              </a:rPr>
              <a:t>4</a:t>
            </a:r>
            <a:r>
              <a:rPr lang="zh-CN" altLang="en-US" sz="2400" b="1" dirty="0">
                <a:latin typeface="+mn-ea"/>
              </a:rPr>
              <a:t>：对获取隐私政策中的个人信息进行自动分类</a:t>
            </a:r>
            <a:endParaRPr lang="en-US" altLang="zh-CN" sz="2400" b="1" dirty="0">
              <a:latin typeface="+mn-ea"/>
            </a:endParaRPr>
          </a:p>
          <a:p>
            <a:pPr marL="342900" indent="-342900">
              <a:buFont typeface="Arial" panose="020B0604020202020204" pitchFamily="34" charset="0"/>
              <a:buChar char="•"/>
            </a:pPr>
            <a:endParaRPr lang="en-US" altLang="zh-CN" sz="2400" b="1" dirty="0">
              <a:latin typeface="+mn-ea"/>
            </a:endParaRPr>
          </a:p>
          <a:p>
            <a:pPr marL="342900" indent="-342900">
              <a:buFont typeface="Arial" panose="020B0604020202020204" pitchFamily="34" charset="0"/>
              <a:buChar char="•"/>
            </a:pPr>
            <a:r>
              <a:rPr lang="zh-CN" altLang="en-US" sz="2400" b="1" dirty="0">
                <a:latin typeface="+mn-ea"/>
              </a:rPr>
              <a:t>目标</a:t>
            </a:r>
            <a:r>
              <a:rPr lang="en-US" altLang="zh-CN" sz="2400" b="1" dirty="0">
                <a:latin typeface="+mn-ea"/>
              </a:rPr>
              <a:t>5</a:t>
            </a:r>
            <a:r>
              <a:rPr lang="zh-CN" altLang="en-US" sz="2400" b="1" dirty="0">
                <a:latin typeface="+mn-ea"/>
              </a:rPr>
              <a:t>：判断用户数据是否经过安全处理</a:t>
            </a:r>
          </a:p>
        </p:txBody>
      </p:sp>
    </p:spTree>
    <p:extLst>
      <p:ext uri="{BB962C8B-B14F-4D97-AF65-F5344CB8AC3E}">
        <p14:creationId xmlns:p14="http://schemas.microsoft.com/office/powerpoint/2010/main" val="288794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67915" y="916865"/>
            <a:ext cx="10102788" cy="523220"/>
          </a:xfrm>
          <a:prstGeom prst="rect">
            <a:avLst/>
          </a:prstGeom>
          <a:noFill/>
        </p:spPr>
        <p:txBody>
          <a:bodyPr wrap="square" rtlCol="0">
            <a:spAutoFit/>
          </a:bodyPr>
          <a:lstStyle/>
          <a:p>
            <a:r>
              <a:rPr lang="en-US" altLang="zh-CN" sz="2800" dirty="0"/>
              <a:t>	</a:t>
            </a:r>
          </a:p>
        </p:txBody>
      </p:sp>
      <p:sp>
        <p:nvSpPr>
          <p:cNvPr id="2" name="文本框 1">
            <a:extLst>
              <a:ext uri="{FF2B5EF4-FFF2-40B4-BE49-F238E27FC236}">
                <a16:creationId xmlns:a16="http://schemas.microsoft.com/office/drawing/2014/main" id="{8302C45B-D494-4A6D-A844-4021CCA2D448}"/>
              </a:ext>
            </a:extLst>
          </p:cNvPr>
          <p:cNvSpPr txBox="1"/>
          <p:nvPr/>
        </p:nvSpPr>
        <p:spPr>
          <a:xfrm>
            <a:off x="1825428" y="532144"/>
            <a:ext cx="7781192" cy="646331"/>
          </a:xfrm>
          <a:prstGeom prst="rect">
            <a:avLst/>
          </a:prstGeom>
          <a:noFill/>
        </p:spPr>
        <p:txBody>
          <a:bodyPr wrap="square" rtlCol="0" anchor="ctr">
            <a:spAutoFit/>
          </a:bodyPr>
          <a:lstStyle/>
          <a:p>
            <a:pPr algn="ctr"/>
            <a:r>
              <a:rPr lang="zh-CN" altLang="en-US" sz="3600" b="1" dirty="0"/>
              <a:t>项目意义</a:t>
            </a:r>
          </a:p>
        </p:txBody>
      </p:sp>
      <p:sp>
        <p:nvSpPr>
          <p:cNvPr id="6" name="文本框 5">
            <a:extLst>
              <a:ext uri="{FF2B5EF4-FFF2-40B4-BE49-F238E27FC236}">
                <a16:creationId xmlns:a16="http://schemas.microsoft.com/office/drawing/2014/main" id="{6B4D2242-B066-4AF3-92CA-E54CA665C4EF}"/>
              </a:ext>
            </a:extLst>
          </p:cNvPr>
          <p:cNvSpPr txBox="1"/>
          <p:nvPr/>
        </p:nvSpPr>
        <p:spPr>
          <a:xfrm>
            <a:off x="1526363" y="2233836"/>
            <a:ext cx="6463897" cy="1631216"/>
          </a:xfrm>
          <a:prstGeom prst="rect">
            <a:avLst/>
          </a:prstGeom>
          <a:noFill/>
        </p:spPr>
        <p:txBody>
          <a:bodyPr wrap="square" rtlCol="0">
            <a:spAutoFit/>
          </a:bodyPr>
          <a:lstStyle/>
          <a:p>
            <a:pPr marL="342900" indent="-342900">
              <a:buAutoNum type="arabicPeriod"/>
            </a:pPr>
            <a:r>
              <a:rPr lang="zh-CN" altLang="en-US" sz="2000" dirty="0">
                <a:latin typeface="+mn-ea"/>
              </a:rPr>
              <a:t>产出了一个安卓软件隐私扫描工具</a:t>
            </a:r>
            <a:endParaRPr lang="en-US" altLang="zh-CN" sz="2000" dirty="0">
              <a:latin typeface="+mn-ea"/>
            </a:endParaRPr>
          </a:p>
          <a:p>
            <a:pPr marL="342900" indent="-342900">
              <a:buAutoNum type="arabicPeriod"/>
            </a:pPr>
            <a:endParaRPr lang="en-US" altLang="zh-CN" sz="2000" dirty="0">
              <a:latin typeface="+mn-ea"/>
            </a:endParaRPr>
          </a:p>
          <a:p>
            <a:pPr marL="342900" indent="-342900">
              <a:buFontTx/>
              <a:buAutoNum type="arabicPeriod"/>
            </a:pPr>
            <a:r>
              <a:rPr lang="zh-CN" altLang="en-US" sz="2000" dirty="0">
                <a:latin typeface="+mn-ea"/>
              </a:rPr>
              <a:t>帮助解决目前隐私泄露泛滥的情况</a:t>
            </a:r>
            <a:endParaRPr lang="en-US" altLang="zh-CN" sz="2000" dirty="0">
              <a:latin typeface="+mn-ea"/>
            </a:endParaRPr>
          </a:p>
          <a:p>
            <a:pPr marL="342900" indent="-342900">
              <a:buFontTx/>
              <a:buAutoNum type="arabicPeriod"/>
            </a:pPr>
            <a:endParaRPr lang="en-US" altLang="zh-CN" sz="2000" dirty="0">
              <a:latin typeface="+mn-ea"/>
            </a:endParaRPr>
          </a:p>
          <a:p>
            <a:pPr marL="342900" indent="-342900">
              <a:buFontTx/>
              <a:buAutoNum type="arabicPeriod"/>
            </a:pPr>
            <a:r>
              <a:rPr lang="zh-CN" altLang="en-US" sz="2000" dirty="0">
                <a:latin typeface="+mn-ea"/>
              </a:rPr>
              <a:t>提升用户对软件的信任度与安全感</a:t>
            </a:r>
            <a:endParaRPr lang="en-US" altLang="zh-CN" sz="2000" dirty="0">
              <a:latin typeface="+mn-ea"/>
            </a:endParaRPr>
          </a:p>
        </p:txBody>
      </p:sp>
      <p:pic>
        <p:nvPicPr>
          <p:cNvPr id="7" name="图片 6">
            <a:extLst>
              <a:ext uri="{FF2B5EF4-FFF2-40B4-BE49-F238E27FC236}">
                <a16:creationId xmlns:a16="http://schemas.microsoft.com/office/drawing/2014/main" id="{2C8FA0B0-5938-4251-9BD7-DB9CFE8BBA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0260" y="2179243"/>
            <a:ext cx="3651464" cy="4146613"/>
          </a:xfrm>
          <a:prstGeom prst="rect">
            <a:avLst/>
          </a:prstGeom>
        </p:spPr>
      </p:pic>
    </p:spTree>
    <p:extLst>
      <p:ext uri="{BB962C8B-B14F-4D97-AF65-F5344CB8AC3E}">
        <p14:creationId xmlns:p14="http://schemas.microsoft.com/office/powerpoint/2010/main" val="171974556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DIAGRAM" val="#770004;"/>
  <p:tag name="ISLIDE.ICON" val="#40786;"/>
</p:tagLst>
</file>

<file path=ppt/tags/tag10.xml><?xml version="1.0" encoding="utf-8"?>
<p:tagLst xmlns:a="http://schemas.openxmlformats.org/drawingml/2006/main" xmlns:r="http://schemas.openxmlformats.org/officeDocument/2006/relationships" xmlns:p="http://schemas.openxmlformats.org/presentationml/2006/main">
  <p:tag name="ISLIDE.ICON" val="#400663;"/>
</p:tagLst>
</file>

<file path=ppt/tags/tag2.xml><?xml version="1.0" encoding="utf-8"?>
<p:tagLst xmlns:a="http://schemas.openxmlformats.org/drawingml/2006/main" xmlns:r="http://schemas.openxmlformats.org/officeDocument/2006/relationships" xmlns:p="http://schemas.openxmlformats.org/presentationml/2006/main">
  <p:tag name="ISLIDE.ICON" val="#400663;"/>
</p:tagLst>
</file>

<file path=ppt/tags/tag3.xml><?xml version="1.0" encoding="utf-8"?>
<p:tagLst xmlns:a="http://schemas.openxmlformats.org/drawingml/2006/main" xmlns:r="http://schemas.openxmlformats.org/officeDocument/2006/relationships" xmlns:p="http://schemas.openxmlformats.org/presentationml/2006/main">
  <p:tag name="ISLIDE.ICON" val="#400663;"/>
</p:tagLst>
</file>

<file path=ppt/tags/tag4.xml><?xml version="1.0" encoding="utf-8"?>
<p:tagLst xmlns:a="http://schemas.openxmlformats.org/drawingml/2006/main" xmlns:r="http://schemas.openxmlformats.org/officeDocument/2006/relationships" xmlns:p="http://schemas.openxmlformats.org/presentationml/2006/main">
  <p:tag name="ISLIDE.DIAGRAM" val="#537655;"/>
</p:tagLst>
</file>

<file path=ppt/tags/tag5.xml><?xml version="1.0" encoding="utf-8"?>
<p:tagLst xmlns:a="http://schemas.openxmlformats.org/drawingml/2006/main" xmlns:r="http://schemas.openxmlformats.org/officeDocument/2006/relationships" xmlns:p="http://schemas.openxmlformats.org/presentationml/2006/main">
  <p:tag name="ISLIDE.DIAGRAM" val="#807604;"/>
</p:tagLst>
</file>

<file path=ppt/tags/tag6.xml><?xml version="1.0" encoding="utf-8"?>
<p:tagLst xmlns:a="http://schemas.openxmlformats.org/drawingml/2006/main" xmlns:r="http://schemas.openxmlformats.org/officeDocument/2006/relationships" xmlns:p="http://schemas.openxmlformats.org/presentationml/2006/main">
  <p:tag name="ISLIDE.DIAGRAM" val="#807604;"/>
</p:tagLst>
</file>

<file path=ppt/tags/tag7.xml><?xml version="1.0" encoding="utf-8"?>
<p:tagLst xmlns:a="http://schemas.openxmlformats.org/drawingml/2006/main" xmlns:r="http://schemas.openxmlformats.org/officeDocument/2006/relationships" xmlns:p="http://schemas.openxmlformats.org/presentationml/2006/main">
  <p:tag name="ISLIDE.DIAGRAM" val="#807604;"/>
</p:tagLst>
</file>

<file path=ppt/tags/tag8.xml><?xml version="1.0" encoding="utf-8"?>
<p:tagLst xmlns:a="http://schemas.openxmlformats.org/drawingml/2006/main" xmlns:r="http://schemas.openxmlformats.org/officeDocument/2006/relationships" xmlns:p="http://schemas.openxmlformats.org/presentationml/2006/main">
  <p:tag name="ISLIDE.ICON" val="#400663;"/>
</p:tagLst>
</file>

<file path=ppt/tags/tag9.xml><?xml version="1.0" encoding="utf-8"?>
<p:tagLst xmlns:a="http://schemas.openxmlformats.org/drawingml/2006/main" xmlns:r="http://schemas.openxmlformats.org/officeDocument/2006/relationships" xmlns:p="http://schemas.openxmlformats.org/presentationml/2006/main">
  <p:tag name="ISLIDE.DIAGRAM" val="#537655;"/>
</p:tagLst>
</file>

<file path=ppt/theme/theme1.xml><?xml version="1.0" encoding="utf-8"?>
<a:theme xmlns:a="http://schemas.openxmlformats.org/drawingml/2006/main" name="1_Office 主题​​">
  <a:themeElements>
    <a:clrScheme name="紫罗兰色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紫罗兰色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1201</TotalTime>
  <Words>1792</Words>
  <Application>Microsoft Office PowerPoint</Application>
  <PresentationFormat>宽屏</PresentationFormat>
  <Paragraphs>187</Paragraphs>
  <Slides>40</Slides>
  <Notes>4</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40</vt:i4>
      </vt:variant>
    </vt:vector>
  </HeadingPairs>
  <TitlesOfParts>
    <vt:vector size="48" baseType="lpstr">
      <vt:lpstr>Bebas</vt:lpstr>
      <vt:lpstr>Helvetica Neue</vt:lpstr>
      <vt:lpstr>等线</vt:lpstr>
      <vt:lpstr>微软雅黑</vt:lpstr>
      <vt:lpstr>Arial</vt:lpstr>
      <vt:lpstr>Baskerville Old Face</vt:lpstr>
      <vt:lpstr>1_Office 主题​​</vt:lpstr>
      <vt:lpstr>2_Office 主题​​</vt:lpstr>
      <vt:lpstr>PowerPoint 演示文稿</vt:lpstr>
      <vt:lpstr>PowerPoint 演示文稿</vt:lpstr>
      <vt:lpstr> 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研究方法</vt:lpstr>
      <vt:lpstr>PowerPoint 演示文稿</vt:lpstr>
      <vt:lpstr>PowerPoint 演示文稿</vt:lpstr>
      <vt:lpstr>PowerPoint 演示文稿</vt:lpstr>
      <vt:lpstr>代码内容扫描</vt:lpstr>
      <vt:lpstr>Activity和隐私操作提取</vt:lpstr>
      <vt:lpstr>PowerPoint 演示文稿</vt:lpstr>
      <vt:lpstr>隐私行为整合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韦 姚丞奕</dc:creator>
  <cp:lastModifiedBy>韦 姚丞奕</cp:lastModifiedBy>
  <cp:revision>100</cp:revision>
  <dcterms:created xsi:type="dcterms:W3CDTF">2021-12-07T13:44:56Z</dcterms:created>
  <dcterms:modified xsi:type="dcterms:W3CDTF">2022-01-22T06:18:17Z</dcterms:modified>
</cp:coreProperties>
</file>